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5" r:id="rId3"/>
    <p:sldId id="266" r:id="rId4"/>
    <p:sldId id="258" r:id="rId5"/>
    <p:sldId id="259" r:id="rId6"/>
    <p:sldId id="260" r:id="rId7"/>
    <p:sldId id="267" r:id="rId8"/>
    <p:sldId id="268" r:id="rId9"/>
    <p:sldId id="269" r:id="rId10"/>
    <p:sldId id="261" r:id="rId11"/>
    <p:sldId id="262" r:id="rId12"/>
    <p:sldId id="263" r:id="rId13"/>
    <p:sldId id="26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CE2931-B067-4BAC-B60E-41CD200F8F55}" v="40" dt="2023-06-26T22:28:09.701"/>
    <p1510:client id="{2BEBB1CB-D99B-44D2-9EDA-B7DF679F68F4}" v="13" dt="2023-06-26T22:05:49.696"/>
    <p1510:client id="{61C1C86E-22E3-4E94-A5F2-A78D29EF6968}" v="8" dt="2023-06-26T22:21:19.272"/>
    <p1510:client id="{BA1297F6-66EC-4785-AFDD-2C87BA2E3D7C}" v="29" dt="2023-06-26T22:33:35.9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4"/>
  </p:normalViewPr>
  <p:slideViewPr>
    <p:cSldViewPr snapToGrid="0">
      <p:cViewPr varScale="1">
        <p:scale>
          <a:sx n="90" d="100"/>
          <a:sy n="90" d="100"/>
        </p:scale>
        <p:origin x="232" y="4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ngmingfan Yu" userId="S::yu.yangm@northeastern.edu::748bba5f-357d-4c3b-8151-4efccff58fd1" providerId="AD" clId="Web-{61C1C86E-22E3-4E94-A5F2-A78D29EF6968}"/>
    <pc:docChg chg="modSld">
      <pc:chgData name="Yangmingfan Yu" userId="S::yu.yangm@northeastern.edu::748bba5f-357d-4c3b-8151-4efccff58fd1" providerId="AD" clId="Web-{61C1C86E-22E3-4E94-A5F2-A78D29EF6968}" dt="2023-06-26T22:21:19.304" v="8"/>
      <pc:docMkLst>
        <pc:docMk/>
      </pc:docMkLst>
      <pc:sldChg chg="addSp delSp modSp mod setBg">
        <pc:chgData name="Yangmingfan Yu" userId="S::yu.yangm@northeastern.edu::748bba5f-357d-4c3b-8151-4efccff58fd1" providerId="AD" clId="Web-{61C1C86E-22E3-4E94-A5F2-A78D29EF6968}" dt="2023-06-26T22:21:19.304" v="8"/>
        <pc:sldMkLst>
          <pc:docMk/>
          <pc:sldMk cId="69711158" sldId="267"/>
        </pc:sldMkLst>
        <pc:spChg chg="mod ord">
          <ac:chgData name="Yangmingfan Yu" userId="S::yu.yangm@northeastern.edu::748bba5f-357d-4c3b-8151-4efccff58fd1" providerId="AD" clId="Web-{61C1C86E-22E3-4E94-A5F2-A78D29EF6968}" dt="2023-06-26T22:20:36.552" v="2"/>
          <ac:spMkLst>
            <pc:docMk/>
            <pc:sldMk cId="69711158" sldId="267"/>
            <ac:spMk id="2" creationId="{97C66BA5-CD68-F19A-2057-3CEE69A78C7F}"/>
          </ac:spMkLst>
        </pc:spChg>
        <pc:spChg chg="add mod">
          <ac:chgData name="Yangmingfan Yu" userId="S::yu.yangm@northeastern.edu::748bba5f-357d-4c3b-8151-4efccff58fd1" providerId="AD" clId="Web-{61C1C86E-22E3-4E94-A5F2-A78D29EF6968}" dt="2023-06-26T22:21:19.304" v="8"/>
          <ac:spMkLst>
            <pc:docMk/>
            <pc:sldMk cId="69711158" sldId="267"/>
            <ac:spMk id="6" creationId="{75B50B42-E444-8498-D26E-A69F85605F61}"/>
          </ac:spMkLst>
        </pc:spChg>
        <pc:spChg chg="add del">
          <ac:chgData name="Yangmingfan Yu" userId="S::yu.yangm@northeastern.edu::748bba5f-357d-4c3b-8151-4efccff58fd1" providerId="AD" clId="Web-{61C1C86E-22E3-4E94-A5F2-A78D29EF6968}" dt="2023-06-26T22:20:36.552" v="2"/>
          <ac:spMkLst>
            <pc:docMk/>
            <pc:sldMk cId="69711158" sldId="267"/>
            <ac:spMk id="9" creationId="{E8D41CF8-5232-42BC-8D05-AFEDE215398E}"/>
          </ac:spMkLst>
        </pc:spChg>
        <pc:spChg chg="add del">
          <ac:chgData name="Yangmingfan Yu" userId="S::yu.yangm@northeastern.edu::748bba5f-357d-4c3b-8151-4efccff58fd1" providerId="AD" clId="Web-{61C1C86E-22E3-4E94-A5F2-A78D29EF6968}" dt="2023-06-26T22:20:36.552" v="2"/>
          <ac:spMkLst>
            <pc:docMk/>
            <pc:sldMk cId="69711158" sldId="267"/>
            <ac:spMk id="11" creationId="{49237091-E62C-4878-AA4C-0B9995ADB28F}"/>
          </ac:spMkLst>
        </pc:spChg>
        <pc:picChg chg="add mod">
          <ac:chgData name="Yangmingfan Yu" userId="S::yu.yangm@northeastern.edu::748bba5f-357d-4c3b-8151-4efccff58fd1" providerId="AD" clId="Web-{61C1C86E-22E3-4E94-A5F2-A78D29EF6968}" dt="2023-06-26T22:20:36.552" v="2"/>
          <ac:picMkLst>
            <pc:docMk/>
            <pc:sldMk cId="69711158" sldId="267"/>
            <ac:picMk id="3" creationId="{F52A38BC-8C59-ED0E-5834-A2912EAB64AA}"/>
          </ac:picMkLst>
        </pc:picChg>
        <pc:picChg chg="mod">
          <ac:chgData name="Yangmingfan Yu" userId="S::yu.yangm@northeastern.edu::748bba5f-357d-4c3b-8151-4efccff58fd1" providerId="AD" clId="Web-{61C1C86E-22E3-4E94-A5F2-A78D29EF6968}" dt="2023-06-26T22:20:36.552" v="2"/>
          <ac:picMkLst>
            <pc:docMk/>
            <pc:sldMk cId="69711158" sldId="267"/>
            <ac:picMk id="4" creationId="{228C53D7-69EC-4A3F-681D-1BFC48AF1EF7}"/>
          </ac:picMkLst>
        </pc:picChg>
        <pc:picChg chg="add mod">
          <ac:chgData name="Yangmingfan Yu" userId="S::yu.yangm@northeastern.edu::748bba5f-357d-4c3b-8151-4efccff58fd1" providerId="AD" clId="Web-{61C1C86E-22E3-4E94-A5F2-A78D29EF6968}" dt="2023-06-26T22:20:53.568" v="6" actId="1076"/>
          <ac:picMkLst>
            <pc:docMk/>
            <pc:sldMk cId="69711158" sldId="267"/>
            <ac:picMk id="5" creationId="{82C28DF8-3136-BEDF-AD2E-D8F9437792B9}"/>
          </ac:picMkLst>
        </pc:picChg>
      </pc:sldChg>
    </pc:docChg>
  </pc:docChgLst>
  <pc:docChgLst>
    <pc:chgData name="Yangmingfan Yu" userId="S::yu.yangm@northeastern.edu::748bba5f-357d-4c3b-8151-4efccff58fd1" providerId="AD" clId="Web-{10CE2931-B067-4BAC-B60E-41CD200F8F55}"/>
    <pc:docChg chg="addSld modSld">
      <pc:chgData name="Yangmingfan Yu" userId="S::yu.yangm@northeastern.edu::748bba5f-357d-4c3b-8151-4efccff58fd1" providerId="AD" clId="Web-{10CE2931-B067-4BAC-B60E-41CD200F8F55}" dt="2023-06-26T22:28:09.701" v="30" actId="14100"/>
      <pc:docMkLst>
        <pc:docMk/>
      </pc:docMkLst>
      <pc:sldChg chg="addSp delSp modSp">
        <pc:chgData name="Yangmingfan Yu" userId="S::yu.yangm@northeastern.edu::748bba5f-357d-4c3b-8151-4efccff58fd1" providerId="AD" clId="Web-{10CE2931-B067-4BAC-B60E-41CD200F8F55}" dt="2023-06-26T22:27:07.699" v="23" actId="20577"/>
        <pc:sldMkLst>
          <pc:docMk/>
          <pc:sldMk cId="69711158" sldId="267"/>
        </pc:sldMkLst>
        <pc:spChg chg="del">
          <ac:chgData name="Yangmingfan Yu" userId="S::yu.yangm@northeastern.edu::748bba5f-357d-4c3b-8151-4efccff58fd1" providerId="AD" clId="Web-{10CE2931-B067-4BAC-B60E-41CD200F8F55}" dt="2023-06-26T22:21:45.863" v="1"/>
          <ac:spMkLst>
            <pc:docMk/>
            <pc:sldMk cId="69711158" sldId="267"/>
            <ac:spMk id="6" creationId="{75B50B42-E444-8498-D26E-A69F85605F61}"/>
          </ac:spMkLst>
        </pc:spChg>
        <pc:spChg chg="add mod">
          <ac:chgData name="Yangmingfan Yu" userId="S::yu.yangm@northeastern.edu::748bba5f-357d-4c3b-8151-4efccff58fd1" providerId="AD" clId="Web-{10CE2931-B067-4BAC-B60E-41CD200F8F55}" dt="2023-06-26T22:27:07.699" v="23" actId="20577"/>
          <ac:spMkLst>
            <pc:docMk/>
            <pc:sldMk cId="69711158" sldId="267"/>
            <ac:spMk id="7" creationId="{4401880B-7401-0959-7356-4D566BC1C82D}"/>
          </ac:spMkLst>
        </pc:spChg>
        <pc:picChg chg="del">
          <ac:chgData name="Yangmingfan Yu" userId="S::yu.yangm@northeastern.edu::748bba5f-357d-4c3b-8151-4efccff58fd1" providerId="AD" clId="Web-{10CE2931-B067-4BAC-B60E-41CD200F8F55}" dt="2023-06-26T22:21:34.440" v="0"/>
          <ac:picMkLst>
            <pc:docMk/>
            <pc:sldMk cId="69711158" sldId="267"/>
            <ac:picMk id="3" creationId="{F52A38BC-8C59-ED0E-5834-A2912EAB64AA}"/>
          </ac:picMkLst>
        </pc:picChg>
        <pc:picChg chg="mod">
          <ac:chgData name="Yangmingfan Yu" userId="S::yu.yangm@northeastern.edu::748bba5f-357d-4c3b-8151-4efccff58fd1" providerId="AD" clId="Web-{10CE2931-B067-4BAC-B60E-41CD200F8F55}" dt="2023-06-26T22:25:22.665" v="15" actId="1076"/>
          <ac:picMkLst>
            <pc:docMk/>
            <pc:sldMk cId="69711158" sldId="267"/>
            <ac:picMk id="5" creationId="{82C28DF8-3136-BEDF-AD2E-D8F9437792B9}"/>
          </ac:picMkLst>
        </pc:picChg>
      </pc:sldChg>
      <pc:sldChg chg="addSp delSp modSp new">
        <pc:chgData name="Yangmingfan Yu" userId="S::yu.yangm@northeastern.edu::748bba5f-357d-4c3b-8151-4efccff58fd1" providerId="AD" clId="Web-{10CE2931-B067-4BAC-B60E-41CD200F8F55}" dt="2023-06-26T22:28:09.701" v="30" actId="14100"/>
        <pc:sldMkLst>
          <pc:docMk/>
          <pc:sldMk cId="4052197327" sldId="268"/>
        </pc:sldMkLst>
        <pc:spChg chg="mod">
          <ac:chgData name="Yangmingfan Yu" userId="S::yu.yangm@northeastern.edu::748bba5f-357d-4c3b-8151-4efccff58fd1" providerId="AD" clId="Web-{10CE2931-B067-4BAC-B60E-41CD200F8F55}" dt="2023-06-26T22:25:18.290" v="14" actId="20577"/>
          <ac:spMkLst>
            <pc:docMk/>
            <pc:sldMk cId="4052197327" sldId="268"/>
            <ac:spMk id="2" creationId="{B00CE0D4-CE43-9593-87EC-D7456A84C502}"/>
          </ac:spMkLst>
        </pc:spChg>
        <pc:spChg chg="del">
          <ac:chgData name="Yangmingfan Yu" userId="S::yu.yangm@northeastern.edu::748bba5f-357d-4c3b-8151-4efccff58fd1" providerId="AD" clId="Web-{10CE2931-B067-4BAC-B60E-41CD200F8F55}" dt="2023-06-26T22:24:52.180" v="8"/>
          <ac:spMkLst>
            <pc:docMk/>
            <pc:sldMk cId="4052197327" sldId="268"/>
            <ac:spMk id="3" creationId="{F0940528-3A2F-08B8-7838-CB522616DCD6}"/>
          </ac:spMkLst>
        </pc:spChg>
        <pc:spChg chg="add mod">
          <ac:chgData name="Yangmingfan Yu" userId="S::yu.yangm@northeastern.edu::748bba5f-357d-4c3b-8151-4efccff58fd1" providerId="AD" clId="Web-{10CE2931-B067-4BAC-B60E-41CD200F8F55}" dt="2023-06-26T22:28:09.701" v="30" actId="14100"/>
          <ac:spMkLst>
            <pc:docMk/>
            <pc:sldMk cId="4052197327" sldId="268"/>
            <ac:spMk id="5" creationId="{35CA9CAF-9590-1E2F-3F2D-63FAB849F210}"/>
          </ac:spMkLst>
        </pc:spChg>
        <pc:picChg chg="add mod ord">
          <ac:chgData name="Yangmingfan Yu" userId="S::yu.yangm@northeastern.edu::748bba5f-357d-4c3b-8151-4efccff58fd1" providerId="AD" clId="Web-{10CE2931-B067-4BAC-B60E-41CD200F8F55}" dt="2023-06-26T22:27:28.512" v="25" actId="1076"/>
          <ac:picMkLst>
            <pc:docMk/>
            <pc:sldMk cId="4052197327" sldId="268"/>
            <ac:picMk id="4" creationId="{60253367-879B-90BB-4183-FEED9A6F7C55}"/>
          </ac:picMkLst>
        </pc:picChg>
      </pc:sldChg>
    </pc:docChg>
  </pc:docChgLst>
  <pc:docChgLst>
    <pc:chgData name="Yangmingfan Yu" userId="S::yu.yangm@northeastern.edu::748bba5f-357d-4c3b-8151-4efccff58fd1" providerId="AD" clId="Web-{2BEBB1CB-D99B-44D2-9EDA-B7DF679F68F4}"/>
    <pc:docChg chg="addSld modSld">
      <pc:chgData name="Yangmingfan Yu" userId="S::yu.yangm@northeastern.edu::748bba5f-357d-4c3b-8151-4efccff58fd1" providerId="AD" clId="Web-{2BEBB1CB-D99B-44D2-9EDA-B7DF679F68F4}" dt="2023-06-26T22:05:49.086" v="10"/>
      <pc:docMkLst>
        <pc:docMk/>
      </pc:docMkLst>
      <pc:sldChg chg="addSp delSp modSp new">
        <pc:chgData name="Yangmingfan Yu" userId="S::yu.yangm@northeastern.edu::748bba5f-357d-4c3b-8151-4efccff58fd1" providerId="AD" clId="Web-{2BEBB1CB-D99B-44D2-9EDA-B7DF679F68F4}" dt="2023-06-26T22:05:49.086" v="10"/>
        <pc:sldMkLst>
          <pc:docMk/>
          <pc:sldMk cId="69711158" sldId="267"/>
        </pc:sldMkLst>
        <pc:spChg chg="mod">
          <ac:chgData name="Yangmingfan Yu" userId="S::yu.yangm@northeastern.edu::748bba5f-357d-4c3b-8151-4efccff58fd1" providerId="AD" clId="Web-{2BEBB1CB-D99B-44D2-9EDA-B7DF679F68F4}" dt="2023-06-26T22:04:24.272" v="9" actId="20577"/>
          <ac:spMkLst>
            <pc:docMk/>
            <pc:sldMk cId="69711158" sldId="267"/>
            <ac:spMk id="2" creationId="{97C66BA5-CD68-F19A-2057-3CEE69A78C7F}"/>
          </ac:spMkLst>
        </pc:spChg>
        <pc:spChg chg="del">
          <ac:chgData name="Yangmingfan Yu" userId="S::yu.yangm@northeastern.edu::748bba5f-357d-4c3b-8151-4efccff58fd1" providerId="AD" clId="Web-{2BEBB1CB-D99B-44D2-9EDA-B7DF679F68F4}" dt="2023-06-26T22:05:49.086" v="10"/>
          <ac:spMkLst>
            <pc:docMk/>
            <pc:sldMk cId="69711158" sldId="267"/>
            <ac:spMk id="3" creationId="{24852913-E59A-D08E-12D2-728987F2BAB9}"/>
          </ac:spMkLst>
        </pc:spChg>
        <pc:picChg chg="add mod ord">
          <ac:chgData name="Yangmingfan Yu" userId="S::yu.yangm@northeastern.edu::748bba5f-357d-4c3b-8151-4efccff58fd1" providerId="AD" clId="Web-{2BEBB1CB-D99B-44D2-9EDA-B7DF679F68F4}" dt="2023-06-26T22:05:49.086" v="10"/>
          <ac:picMkLst>
            <pc:docMk/>
            <pc:sldMk cId="69711158" sldId="267"/>
            <ac:picMk id="4" creationId="{228C53D7-69EC-4A3F-681D-1BFC48AF1EF7}"/>
          </ac:picMkLst>
        </pc:picChg>
      </pc:sldChg>
    </pc:docChg>
  </pc:docChgLst>
  <pc:docChgLst>
    <pc:chgData name="Yangmingfan Yu" userId="S::yu.yangm@northeastern.edu::748bba5f-357d-4c3b-8151-4efccff58fd1" providerId="AD" clId="Web-{BA1297F6-66EC-4785-AFDD-2C87BA2E3D7C}"/>
    <pc:docChg chg="addSld modSld">
      <pc:chgData name="Yangmingfan Yu" userId="S::yu.yangm@northeastern.edu::748bba5f-357d-4c3b-8151-4efccff58fd1" providerId="AD" clId="Web-{BA1297F6-66EC-4785-AFDD-2C87BA2E3D7C}" dt="2023-06-26T22:33:35.929" v="25" actId="1076"/>
      <pc:docMkLst>
        <pc:docMk/>
      </pc:docMkLst>
      <pc:sldChg chg="modSp">
        <pc:chgData name="Yangmingfan Yu" userId="S::yu.yangm@northeastern.edu::748bba5f-357d-4c3b-8151-4efccff58fd1" providerId="AD" clId="Web-{BA1297F6-66EC-4785-AFDD-2C87BA2E3D7C}" dt="2023-06-26T22:33:35.929" v="25" actId="1076"/>
        <pc:sldMkLst>
          <pc:docMk/>
          <pc:sldMk cId="69711158" sldId="267"/>
        </pc:sldMkLst>
        <pc:picChg chg="mod">
          <ac:chgData name="Yangmingfan Yu" userId="S::yu.yangm@northeastern.edu::748bba5f-357d-4c3b-8151-4efccff58fd1" providerId="AD" clId="Web-{BA1297F6-66EC-4785-AFDD-2C87BA2E3D7C}" dt="2023-06-26T22:33:35.929" v="25" actId="1076"/>
          <ac:picMkLst>
            <pc:docMk/>
            <pc:sldMk cId="69711158" sldId="267"/>
            <ac:picMk id="4" creationId="{228C53D7-69EC-4A3F-681D-1BFC48AF1EF7}"/>
          </ac:picMkLst>
        </pc:picChg>
      </pc:sldChg>
      <pc:sldChg chg="addSp delSp modSp new">
        <pc:chgData name="Yangmingfan Yu" userId="S::yu.yangm@northeastern.edu::748bba5f-357d-4c3b-8151-4efccff58fd1" providerId="AD" clId="Web-{BA1297F6-66EC-4785-AFDD-2C87BA2E3D7C}" dt="2023-06-26T22:33:24.366" v="23" actId="1076"/>
        <pc:sldMkLst>
          <pc:docMk/>
          <pc:sldMk cId="3292451811" sldId="269"/>
        </pc:sldMkLst>
        <pc:spChg chg="mod">
          <ac:chgData name="Yangmingfan Yu" userId="S::yu.yangm@northeastern.edu::748bba5f-357d-4c3b-8151-4efccff58fd1" providerId="AD" clId="Web-{BA1297F6-66EC-4785-AFDD-2C87BA2E3D7C}" dt="2023-06-26T22:32:51.021" v="15" actId="20577"/>
          <ac:spMkLst>
            <pc:docMk/>
            <pc:sldMk cId="3292451811" sldId="269"/>
            <ac:spMk id="2" creationId="{6DEF52EF-5846-CA9D-5F34-44225FC98175}"/>
          </ac:spMkLst>
        </pc:spChg>
        <pc:spChg chg="del">
          <ac:chgData name="Yangmingfan Yu" userId="S::yu.yangm@northeastern.edu::748bba5f-357d-4c3b-8151-4efccff58fd1" providerId="AD" clId="Web-{BA1297F6-66EC-4785-AFDD-2C87BA2E3D7C}" dt="2023-06-26T22:31:29.142" v="1"/>
          <ac:spMkLst>
            <pc:docMk/>
            <pc:sldMk cId="3292451811" sldId="269"/>
            <ac:spMk id="3" creationId="{EE5AD725-2BB6-D9C1-2B0E-49464B1D212A}"/>
          </ac:spMkLst>
        </pc:spChg>
        <pc:spChg chg="add del mod">
          <ac:chgData name="Yangmingfan Yu" userId="S::yu.yangm@northeastern.edu::748bba5f-357d-4c3b-8151-4efccff58fd1" providerId="AD" clId="Web-{BA1297F6-66EC-4785-AFDD-2C87BA2E3D7C}" dt="2023-06-26T22:32:29.645" v="11"/>
          <ac:spMkLst>
            <pc:docMk/>
            <pc:sldMk cId="3292451811" sldId="269"/>
            <ac:spMk id="6" creationId="{1D13B6DE-746B-DD56-0ACA-B4927D9D1281}"/>
          </ac:spMkLst>
        </pc:spChg>
        <pc:spChg chg="add mod">
          <ac:chgData name="Yangmingfan Yu" userId="S::yu.yangm@northeastern.edu::748bba5f-357d-4c3b-8151-4efccff58fd1" providerId="AD" clId="Web-{BA1297F6-66EC-4785-AFDD-2C87BA2E3D7C}" dt="2023-06-26T22:33:24.366" v="23" actId="1076"/>
          <ac:spMkLst>
            <pc:docMk/>
            <pc:sldMk cId="3292451811" sldId="269"/>
            <ac:spMk id="8" creationId="{A64ABAEB-6FF4-5AB1-E422-3A9BB0BCF33A}"/>
          </ac:spMkLst>
        </pc:spChg>
        <pc:picChg chg="add del mod ord">
          <ac:chgData name="Yangmingfan Yu" userId="S::yu.yangm@northeastern.edu::748bba5f-357d-4c3b-8151-4efccff58fd1" providerId="AD" clId="Web-{BA1297F6-66EC-4785-AFDD-2C87BA2E3D7C}" dt="2023-06-26T22:32:28.754" v="10"/>
          <ac:picMkLst>
            <pc:docMk/>
            <pc:sldMk cId="3292451811" sldId="269"/>
            <ac:picMk id="4" creationId="{38A939D9-D64D-90CD-8DB3-B3FFB2A8B7FE}"/>
          </ac:picMkLst>
        </pc:picChg>
        <pc:picChg chg="add mod ord">
          <ac:chgData name="Yangmingfan Yu" userId="S::yu.yangm@northeastern.edu::748bba5f-357d-4c3b-8151-4efccff58fd1" providerId="AD" clId="Web-{BA1297F6-66EC-4785-AFDD-2C87BA2E3D7C}" dt="2023-06-26T22:32:34.817" v="13" actId="1076"/>
          <ac:picMkLst>
            <pc:docMk/>
            <pc:sldMk cId="3292451811" sldId="269"/>
            <ac:picMk id="7" creationId="{C8CEBF4A-3819-0323-30E6-40C78CA4EA81}"/>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0BC8B-A7C4-4920-893D-2A789EE09E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92EC2A-6258-4CE1-85AF-3E40060D1C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D971EF2-A99E-455B-9C02-2AB144B0A62F}"/>
              </a:ext>
            </a:extLst>
          </p:cNvPr>
          <p:cNvSpPr>
            <a:spLocks noGrp="1"/>
          </p:cNvSpPr>
          <p:nvPr>
            <p:ph type="dt" sz="half" idx="10"/>
          </p:nvPr>
        </p:nvSpPr>
        <p:spPr/>
        <p:txBody>
          <a:bodyPr/>
          <a:lstStyle/>
          <a:p>
            <a:fld id="{9C19CA9D-4C60-4F8A-B4EE-EAAA6C7D59B7}" type="datetimeFigureOut">
              <a:rPr lang="en-US" smtClean="0"/>
              <a:t>3/8/24</a:t>
            </a:fld>
            <a:endParaRPr lang="en-US"/>
          </a:p>
        </p:txBody>
      </p:sp>
      <p:sp>
        <p:nvSpPr>
          <p:cNvPr id="5" name="Footer Placeholder 4">
            <a:extLst>
              <a:ext uri="{FF2B5EF4-FFF2-40B4-BE49-F238E27FC236}">
                <a16:creationId xmlns:a16="http://schemas.microsoft.com/office/drawing/2014/main" id="{A620656A-E837-4488-8879-872085929E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2540F-8226-479A-8E8C-9691724078FF}"/>
              </a:ext>
            </a:extLst>
          </p:cNvPr>
          <p:cNvSpPr>
            <a:spLocks noGrp="1"/>
          </p:cNvSpPr>
          <p:nvPr>
            <p:ph type="sldNum" sz="quarter" idx="12"/>
          </p:nvPr>
        </p:nvSpPr>
        <p:spPr/>
        <p:txBody>
          <a:bodyPr/>
          <a:lstStyle/>
          <a:p>
            <a:fld id="{6964D477-F2D4-4928-B3AD-1D392D4885EC}" type="slidenum">
              <a:rPr lang="en-US" smtClean="0"/>
              <a:t>‹#›</a:t>
            </a:fld>
            <a:endParaRPr lang="en-US"/>
          </a:p>
        </p:txBody>
      </p:sp>
    </p:spTree>
    <p:extLst>
      <p:ext uri="{BB962C8B-B14F-4D97-AF65-F5344CB8AC3E}">
        <p14:creationId xmlns:p14="http://schemas.microsoft.com/office/powerpoint/2010/main" val="644603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4F25B-0C40-4A4A-BF6B-05DDDED45AB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A368FED-A7A6-4C24-B091-96F74EEC20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116AD8-6E38-4590-A15C-A2ECF020454B}"/>
              </a:ext>
            </a:extLst>
          </p:cNvPr>
          <p:cNvSpPr>
            <a:spLocks noGrp="1"/>
          </p:cNvSpPr>
          <p:nvPr>
            <p:ph type="dt" sz="half" idx="10"/>
          </p:nvPr>
        </p:nvSpPr>
        <p:spPr/>
        <p:txBody>
          <a:bodyPr/>
          <a:lstStyle/>
          <a:p>
            <a:fld id="{9C19CA9D-4C60-4F8A-B4EE-EAAA6C7D59B7}" type="datetimeFigureOut">
              <a:rPr lang="en-US" smtClean="0"/>
              <a:t>3/8/24</a:t>
            </a:fld>
            <a:endParaRPr lang="en-US"/>
          </a:p>
        </p:txBody>
      </p:sp>
      <p:sp>
        <p:nvSpPr>
          <p:cNvPr id="5" name="Footer Placeholder 4">
            <a:extLst>
              <a:ext uri="{FF2B5EF4-FFF2-40B4-BE49-F238E27FC236}">
                <a16:creationId xmlns:a16="http://schemas.microsoft.com/office/drawing/2014/main" id="{061C8A1E-A676-4B55-9711-370367FE95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0A6A92-5133-4B09-8845-0BC0F6484A8F}"/>
              </a:ext>
            </a:extLst>
          </p:cNvPr>
          <p:cNvSpPr>
            <a:spLocks noGrp="1"/>
          </p:cNvSpPr>
          <p:nvPr>
            <p:ph type="sldNum" sz="quarter" idx="12"/>
          </p:nvPr>
        </p:nvSpPr>
        <p:spPr/>
        <p:txBody>
          <a:bodyPr/>
          <a:lstStyle/>
          <a:p>
            <a:fld id="{6964D477-F2D4-4928-B3AD-1D392D4885EC}" type="slidenum">
              <a:rPr lang="en-US" smtClean="0"/>
              <a:t>‹#›</a:t>
            </a:fld>
            <a:endParaRPr lang="en-US"/>
          </a:p>
        </p:txBody>
      </p:sp>
    </p:spTree>
    <p:extLst>
      <p:ext uri="{BB962C8B-B14F-4D97-AF65-F5344CB8AC3E}">
        <p14:creationId xmlns:p14="http://schemas.microsoft.com/office/powerpoint/2010/main" val="3211495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411CE4-C4C8-467F-9FE2-094C571001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1145EEC-8939-43FA-B9E0-50C7B3FE62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C0DB25-472D-4AA9-B876-13DCA83C3CD5}"/>
              </a:ext>
            </a:extLst>
          </p:cNvPr>
          <p:cNvSpPr>
            <a:spLocks noGrp="1"/>
          </p:cNvSpPr>
          <p:nvPr>
            <p:ph type="dt" sz="half" idx="10"/>
          </p:nvPr>
        </p:nvSpPr>
        <p:spPr/>
        <p:txBody>
          <a:bodyPr/>
          <a:lstStyle/>
          <a:p>
            <a:fld id="{9C19CA9D-4C60-4F8A-B4EE-EAAA6C7D59B7}" type="datetimeFigureOut">
              <a:rPr lang="en-US" smtClean="0"/>
              <a:t>3/8/24</a:t>
            </a:fld>
            <a:endParaRPr lang="en-US"/>
          </a:p>
        </p:txBody>
      </p:sp>
      <p:sp>
        <p:nvSpPr>
          <p:cNvPr id="5" name="Footer Placeholder 4">
            <a:extLst>
              <a:ext uri="{FF2B5EF4-FFF2-40B4-BE49-F238E27FC236}">
                <a16:creationId xmlns:a16="http://schemas.microsoft.com/office/drawing/2014/main" id="{260B5373-B926-4787-892B-478F65D47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29F514-5B2B-4E47-9EEA-18FB2619444F}"/>
              </a:ext>
            </a:extLst>
          </p:cNvPr>
          <p:cNvSpPr>
            <a:spLocks noGrp="1"/>
          </p:cNvSpPr>
          <p:nvPr>
            <p:ph type="sldNum" sz="quarter" idx="12"/>
          </p:nvPr>
        </p:nvSpPr>
        <p:spPr/>
        <p:txBody>
          <a:bodyPr/>
          <a:lstStyle/>
          <a:p>
            <a:fld id="{6964D477-F2D4-4928-B3AD-1D392D4885EC}" type="slidenum">
              <a:rPr lang="en-US" smtClean="0"/>
              <a:t>‹#›</a:t>
            </a:fld>
            <a:endParaRPr lang="en-US"/>
          </a:p>
        </p:txBody>
      </p:sp>
    </p:spTree>
    <p:extLst>
      <p:ext uri="{BB962C8B-B14F-4D97-AF65-F5344CB8AC3E}">
        <p14:creationId xmlns:p14="http://schemas.microsoft.com/office/powerpoint/2010/main" val="3454145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68078-516C-4310-91A7-33B094DE11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15981E-9721-4602-87FE-D81A5AE652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B02670-C8EA-4D67-B60A-EC2158AC730C}"/>
              </a:ext>
            </a:extLst>
          </p:cNvPr>
          <p:cNvSpPr>
            <a:spLocks noGrp="1"/>
          </p:cNvSpPr>
          <p:nvPr>
            <p:ph type="dt" sz="half" idx="10"/>
          </p:nvPr>
        </p:nvSpPr>
        <p:spPr/>
        <p:txBody>
          <a:bodyPr/>
          <a:lstStyle/>
          <a:p>
            <a:fld id="{9C19CA9D-4C60-4F8A-B4EE-EAAA6C7D59B7}" type="datetimeFigureOut">
              <a:rPr lang="en-US" smtClean="0"/>
              <a:t>3/8/24</a:t>
            </a:fld>
            <a:endParaRPr lang="en-US"/>
          </a:p>
        </p:txBody>
      </p:sp>
      <p:sp>
        <p:nvSpPr>
          <p:cNvPr id="5" name="Footer Placeholder 4">
            <a:extLst>
              <a:ext uri="{FF2B5EF4-FFF2-40B4-BE49-F238E27FC236}">
                <a16:creationId xmlns:a16="http://schemas.microsoft.com/office/drawing/2014/main" id="{09D8B0EB-376C-443A-97CF-08B2A7C415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09779A-355D-44C1-89BD-8262305E8AB4}"/>
              </a:ext>
            </a:extLst>
          </p:cNvPr>
          <p:cNvSpPr>
            <a:spLocks noGrp="1"/>
          </p:cNvSpPr>
          <p:nvPr>
            <p:ph type="sldNum" sz="quarter" idx="12"/>
          </p:nvPr>
        </p:nvSpPr>
        <p:spPr/>
        <p:txBody>
          <a:bodyPr/>
          <a:lstStyle/>
          <a:p>
            <a:fld id="{6964D477-F2D4-4928-B3AD-1D392D4885EC}" type="slidenum">
              <a:rPr lang="en-US" smtClean="0"/>
              <a:t>‹#›</a:t>
            </a:fld>
            <a:endParaRPr lang="en-US"/>
          </a:p>
        </p:txBody>
      </p:sp>
    </p:spTree>
    <p:extLst>
      <p:ext uri="{BB962C8B-B14F-4D97-AF65-F5344CB8AC3E}">
        <p14:creationId xmlns:p14="http://schemas.microsoft.com/office/powerpoint/2010/main" val="3624418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ACF42-2DF1-44B8-BD53-3FEA127C5B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ECC14B1-3F21-4D53-9B90-5C954995AD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0F0D9F-3EA6-4583-89A4-28F70B909B11}"/>
              </a:ext>
            </a:extLst>
          </p:cNvPr>
          <p:cNvSpPr>
            <a:spLocks noGrp="1"/>
          </p:cNvSpPr>
          <p:nvPr>
            <p:ph type="dt" sz="half" idx="10"/>
          </p:nvPr>
        </p:nvSpPr>
        <p:spPr/>
        <p:txBody>
          <a:bodyPr/>
          <a:lstStyle/>
          <a:p>
            <a:fld id="{9C19CA9D-4C60-4F8A-B4EE-EAAA6C7D59B7}" type="datetimeFigureOut">
              <a:rPr lang="en-US" smtClean="0"/>
              <a:t>3/8/24</a:t>
            </a:fld>
            <a:endParaRPr lang="en-US"/>
          </a:p>
        </p:txBody>
      </p:sp>
      <p:sp>
        <p:nvSpPr>
          <p:cNvPr id="5" name="Footer Placeholder 4">
            <a:extLst>
              <a:ext uri="{FF2B5EF4-FFF2-40B4-BE49-F238E27FC236}">
                <a16:creationId xmlns:a16="http://schemas.microsoft.com/office/drawing/2014/main" id="{9CC07798-7F71-4CEC-A084-A0104AD266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3735CF-C166-40BA-B3A6-48D7FABBA706}"/>
              </a:ext>
            </a:extLst>
          </p:cNvPr>
          <p:cNvSpPr>
            <a:spLocks noGrp="1"/>
          </p:cNvSpPr>
          <p:nvPr>
            <p:ph type="sldNum" sz="quarter" idx="12"/>
          </p:nvPr>
        </p:nvSpPr>
        <p:spPr/>
        <p:txBody>
          <a:bodyPr/>
          <a:lstStyle/>
          <a:p>
            <a:fld id="{6964D477-F2D4-4928-B3AD-1D392D4885EC}" type="slidenum">
              <a:rPr lang="en-US" smtClean="0"/>
              <a:t>‹#›</a:t>
            </a:fld>
            <a:endParaRPr lang="en-US"/>
          </a:p>
        </p:txBody>
      </p:sp>
    </p:spTree>
    <p:extLst>
      <p:ext uri="{BB962C8B-B14F-4D97-AF65-F5344CB8AC3E}">
        <p14:creationId xmlns:p14="http://schemas.microsoft.com/office/powerpoint/2010/main" val="3074857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3B520-147C-4201-94CF-2A6B4DAFDD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C5CE54-4A7E-46BD-B8F4-730A097636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5870C7-C26C-4FBD-B2E9-28B4226F37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ACE3FB-6E95-4C8E-91F3-B6947B0B63C0}"/>
              </a:ext>
            </a:extLst>
          </p:cNvPr>
          <p:cNvSpPr>
            <a:spLocks noGrp="1"/>
          </p:cNvSpPr>
          <p:nvPr>
            <p:ph type="dt" sz="half" idx="10"/>
          </p:nvPr>
        </p:nvSpPr>
        <p:spPr/>
        <p:txBody>
          <a:bodyPr/>
          <a:lstStyle/>
          <a:p>
            <a:fld id="{9C19CA9D-4C60-4F8A-B4EE-EAAA6C7D59B7}" type="datetimeFigureOut">
              <a:rPr lang="en-US" smtClean="0"/>
              <a:t>3/8/24</a:t>
            </a:fld>
            <a:endParaRPr lang="en-US"/>
          </a:p>
        </p:txBody>
      </p:sp>
      <p:sp>
        <p:nvSpPr>
          <p:cNvPr id="6" name="Footer Placeholder 5">
            <a:extLst>
              <a:ext uri="{FF2B5EF4-FFF2-40B4-BE49-F238E27FC236}">
                <a16:creationId xmlns:a16="http://schemas.microsoft.com/office/drawing/2014/main" id="{DDE56453-1FB6-44AE-9D56-9BE352785C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FF1EF6-0A3A-4058-939B-55794A00DA3B}"/>
              </a:ext>
            </a:extLst>
          </p:cNvPr>
          <p:cNvSpPr>
            <a:spLocks noGrp="1"/>
          </p:cNvSpPr>
          <p:nvPr>
            <p:ph type="sldNum" sz="quarter" idx="12"/>
          </p:nvPr>
        </p:nvSpPr>
        <p:spPr/>
        <p:txBody>
          <a:bodyPr/>
          <a:lstStyle/>
          <a:p>
            <a:fld id="{6964D477-F2D4-4928-B3AD-1D392D4885EC}" type="slidenum">
              <a:rPr lang="en-US" smtClean="0"/>
              <a:t>‹#›</a:t>
            </a:fld>
            <a:endParaRPr lang="en-US"/>
          </a:p>
        </p:txBody>
      </p:sp>
    </p:spTree>
    <p:extLst>
      <p:ext uri="{BB962C8B-B14F-4D97-AF65-F5344CB8AC3E}">
        <p14:creationId xmlns:p14="http://schemas.microsoft.com/office/powerpoint/2010/main" val="187827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C7DCC-356E-4005-A641-597CC6476B7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ACEF21E-2ADC-45DB-9C48-9F3CD1EB49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9E2922-2E54-4E01-AD3E-96462EB7AD8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A88065B-AD58-4D9D-879A-EC70D4862F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B7B6761-C8BB-43E4-B09D-95E0E3DC28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C825028-A30D-489B-9D6C-DCB652B5DE83}"/>
              </a:ext>
            </a:extLst>
          </p:cNvPr>
          <p:cNvSpPr>
            <a:spLocks noGrp="1"/>
          </p:cNvSpPr>
          <p:nvPr>
            <p:ph type="dt" sz="half" idx="10"/>
          </p:nvPr>
        </p:nvSpPr>
        <p:spPr/>
        <p:txBody>
          <a:bodyPr/>
          <a:lstStyle/>
          <a:p>
            <a:fld id="{9C19CA9D-4C60-4F8A-B4EE-EAAA6C7D59B7}" type="datetimeFigureOut">
              <a:rPr lang="en-US" smtClean="0"/>
              <a:t>3/8/24</a:t>
            </a:fld>
            <a:endParaRPr lang="en-US"/>
          </a:p>
        </p:txBody>
      </p:sp>
      <p:sp>
        <p:nvSpPr>
          <p:cNvPr id="8" name="Footer Placeholder 7">
            <a:extLst>
              <a:ext uri="{FF2B5EF4-FFF2-40B4-BE49-F238E27FC236}">
                <a16:creationId xmlns:a16="http://schemas.microsoft.com/office/drawing/2014/main" id="{CAC51955-567E-4CA3-BC13-5B9913BF599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22BE753-8A94-4B10-AC0F-9361B2B49725}"/>
              </a:ext>
            </a:extLst>
          </p:cNvPr>
          <p:cNvSpPr>
            <a:spLocks noGrp="1"/>
          </p:cNvSpPr>
          <p:nvPr>
            <p:ph type="sldNum" sz="quarter" idx="12"/>
          </p:nvPr>
        </p:nvSpPr>
        <p:spPr/>
        <p:txBody>
          <a:bodyPr/>
          <a:lstStyle/>
          <a:p>
            <a:fld id="{6964D477-F2D4-4928-B3AD-1D392D4885EC}" type="slidenum">
              <a:rPr lang="en-US" smtClean="0"/>
              <a:t>‹#›</a:t>
            </a:fld>
            <a:endParaRPr lang="en-US"/>
          </a:p>
        </p:txBody>
      </p:sp>
    </p:spTree>
    <p:extLst>
      <p:ext uri="{BB962C8B-B14F-4D97-AF65-F5344CB8AC3E}">
        <p14:creationId xmlns:p14="http://schemas.microsoft.com/office/powerpoint/2010/main" val="698997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D3B58-29FC-42A2-A90A-9825111EBA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BA1D4BF-CF65-4380-AFC5-12EFFBD1AF05}"/>
              </a:ext>
            </a:extLst>
          </p:cNvPr>
          <p:cNvSpPr>
            <a:spLocks noGrp="1"/>
          </p:cNvSpPr>
          <p:nvPr>
            <p:ph type="dt" sz="half" idx="10"/>
          </p:nvPr>
        </p:nvSpPr>
        <p:spPr/>
        <p:txBody>
          <a:bodyPr/>
          <a:lstStyle/>
          <a:p>
            <a:fld id="{9C19CA9D-4C60-4F8A-B4EE-EAAA6C7D59B7}" type="datetimeFigureOut">
              <a:rPr lang="en-US" smtClean="0"/>
              <a:t>3/8/24</a:t>
            </a:fld>
            <a:endParaRPr lang="en-US"/>
          </a:p>
        </p:txBody>
      </p:sp>
      <p:sp>
        <p:nvSpPr>
          <p:cNvPr id="4" name="Footer Placeholder 3">
            <a:extLst>
              <a:ext uri="{FF2B5EF4-FFF2-40B4-BE49-F238E27FC236}">
                <a16:creationId xmlns:a16="http://schemas.microsoft.com/office/drawing/2014/main" id="{449FDDE1-A849-4923-88D8-8D2C1721AE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5C60EAC-0790-497E-8EB4-95A877F0CEF7}"/>
              </a:ext>
            </a:extLst>
          </p:cNvPr>
          <p:cNvSpPr>
            <a:spLocks noGrp="1"/>
          </p:cNvSpPr>
          <p:nvPr>
            <p:ph type="sldNum" sz="quarter" idx="12"/>
          </p:nvPr>
        </p:nvSpPr>
        <p:spPr/>
        <p:txBody>
          <a:bodyPr/>
          <a:lstStyle/>
          <a:p>
            <a:fld id="{6964D477-F2D4-4928-B3AD-1D392D4885EC}" type="slidenum">
              <a:rPr lang="en-US" smtClean="0"/>
              <a:t>‹#›</a:t>
            </a:fld>
            <a:endParaRPr lang="en-US"/>
          </a:p>
        </p:txBody>
      </p:sp>
    </p:spTree>
    <p:extLst>
      <p:ext uri="{BB962C8B-B14F-4D97-AF65-F5344CB8AC3E}">
        <p14:creationId xmlns:p14="http://schemas.microsoft.com/office/powerpoint/2010/main" val="2962832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CE446C-C98C-4611-B776-7161B42EE429}"/>
              </a:ext>
            </a:extLst>
          </p:cNvPr>
          <p:cNvSpPr>
            <a:spLocks noGrp="1"/>
          </p:cNvSpPr>
          <p:nvPr>
            <p:ph type="dt" sz="half" idx="10"/>
          </p:nvPr>
        </p:nvSpPr>
        <p:spPr/>
        <p:txBody>
          <a:bodyPr/>
          <a:lstStyle/>
          <a:p>
            <a:fld id="{9C19CA9D-4C60-4F8A-B4EE-EAAA6C7D59B7}" type="datetimeFigureOut">
              <a:rPr lang="en-US" smtClean="0"/>
              <a:t>3/8/24</a:t>
            </a:fld>
            <a:endParaRPr lang="en-US"/>
          </a:p>
        </p:txBody>
      </p:sp>
      <p:sp>
        <p:nvSpPr>
          <p:cNvPr id="3" name="Footer Placeholder 2">
            <a:extLst>
              <a:ext uri="{FF2B5EF4-FFF2-40B4-BE49-F238E27FC236}">
                <a16:creationId xmlns:a16="http://schemas.microsoft.com/office/drawing/2014/main" id="{58A97563-7E52-4822-97AC-E65C37500CD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8A78C8-4426-470F-BB8B-46469A0B65BC}"/>
              </a:ext>
            </a:extLst>
          </p:cNvPr>
          <p:cNvSpPr>
            <a:spLocks noGrp="1"/>
          </p:cNvSpPr>
          <p:nvPr>
            <p:ph type="sldNum" sz="quarter" idx="12"/>
          </p:nvPr>
        </p:nvSpPr>
        <p:spPr/>
        <p:txBody>
          <a:bodyPr/>
          <a:lstStyle/>
          <a:p>
            <a:fld id="{6964D477-F2D4-4928-B3AD-1D392D4885EC}" type="slidenum">
              <a:rPr lang="en-US" smtClean="0"/>
              <a:t>‹#›</a:t>
            </a:fld>
            <a:endParaRPr lang="en-US"/>
          </a:p>
        </p:txBody>
      </p:sp>
    </p:spTree>
    <p:extLst>
      <p:ext uri="{BB962C8B-B14F-4D97-AF65-F5344CB8AC3E}">
        <p14:creationId xmlns:p14="http://schemas.microsoft.com/office/powerpoint/2010/main" val="119903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6CDA8-9076-416A-9505-A39DD61DF2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652003B-B5B3-433C-96E9-120F721C04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3E8689D-4E1C-4394-B2EB-1B8E080279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AE6775-AF58-4C66-8A25-79616F6B2BB0}"/>
              </a:ext>
            </a:extLst>
          </p:cNvPr>
          <p:cNvSpPr>
            <a:spLocks noGrp="1"/>
          </p:cNvSpPr>
          <p:nvPr>
            <p:ph type="dt" sz="half" idx="10"/>
          </p:nvPr>
        </p:nvSpPr>
        <p:spPr/>
        <p:txBody>
          <a:bodyPr/>
          <a:lstStyle/>
          <a:p>
            <a:fld id="{9C19CA9D-4C60-4F8A-B4EE-EAAA6C7D59B7}" type="datetimeFigureOut">
              <a:rPr lang="en-US" smtClean="0"/>
              <a:t>3/8/24</a:t>
            </a:fld>
            <a:endParaRPr lang="en-US"/>
          </a:p>
        </p:txBody>
      </p:sp>
      <p:sp>
        <p:nvSpPr>
          <p:cNvPr id="6" name="Footer Placeholder 5">
            <a:extLst>
              <a:ext uri="{FF2B5EF4-FFF2-40B4-BE49-F238E27FC236}">
                <a16:creationId xmlns:a16="http://schemas.microsoft.com/office/drawing/2014/main" id="{68403FEC-71F0-44CF-BE65-E836E20CEC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63E7CF-6209-4C90-9F69-FCFF00C4D973}"/>
              </a:ext>
            </a:extLst>
          </p:cNvPr>
          <p:cNvSpPr>
            <a:spLocks noGrp="1"/>
          </p:cNvSpPr>
          <p:nvPr>
            <p:ph type="sldNum" sz="quarter" idx="12"/>
          </p:nvPr>
        </p:nvSpPr>
        <p:spPr/>
        <p:txBody>
          <a:bodyPr/>
          <a:lstStyle/>
          <a:p>
            <a:fld id="{6964D477-F2D4-4928-B3AD-1D392D4885EC}" type="slidenum">
              <a:rPr lang="en-US" smtClean="0"/>
              <a:t>‹#›</a:t>
            </a:fld>
            <a:endParaRPr lang="en-US"/>
          </a:p>
        </p:txBody>
      </p:sp>
    </p:spTree>
    <p:extLst>
      <p:ext uri="{BB962C8B-B14F-4D97-AF65-F5344CB8AC3E}">
        <p14:creationId xmlns:p14="http://schemas.microsoft.com/office/powerpoint/2010/main" val="1833308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67BA8-E1B9-4CAB-8EAB-14F7BD62D7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AEA537-C6AE-412B-8341-61C1EFB4AF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B6A7BCF-9ECB-4782-80B0-D18C025004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312D03-615F-4766-8CA7-E091C15A973C}"/>
              </a:ext>
            </a:extLst>
          </p:cNvPr>
          <p:cNvSpPr>
            <a:spLocks noGrp="1"/>
          </p:cNvSpPr>
          <p:nvPr>
            <p:ph type="dt" sz="half" idx="10"/>
          </p:nvPr>
        </p:nvSpPr>
        <p:spPr/>
        <p:txBody>
          <a:bodyPr/>
          <a:lstStyle/>
          <a:p>
            <a:fld id="{9C19CA9D-4C60-4F8A-B4EE-EAAA6C7D59B7}" type="datetimeFigureOut">
              <a:rPr lang="en-US" smtClean="0"/>
              <a:t>3/8/24</a:t>
            </a:fld>
            <a:endParaRPr lang="en-US"/>
          </a:p>
        </p:txBody>
      </p:sp>
      <p:sp>
        <p:nvSpPr>
          <p:cNvPr id="6" name="Footer Placeholder 5">
            <a:extLst>
              <a:ext uri="{FF2B5EF4-FFF2-40B4-BE49-F238E27FC236}">
                <a16:creationId xmlns:a16="http://schemas.microsoft.com/office/drawing/2014/main" id="{DA7312EF-E9E1-4DDF-8D3C-106BEBE0CB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736B60-0117-4C4C-867F-E7C60CB05DA7}"/>
              </a:ext>
            </a:extLst>
          </p:cNvPr>
          <p:cNvSpPr>
            <a:spLocks noGrp="1"/>
          </p:cNvSpPr>
          <p:nvPr>
            <p:ph type="sldNum" sz="quarter" idx="12"/>
          </p:nvPr>
        </p:nvSpPr>
        <p:spPr/>
        <p:txBody>
          <a:bodyPr/>
          <a:lstStyle/>
          <a:p>
            <a:fld id="{6964D477-F2D4-4928-B3AD-1D392D4885EC}" type="slidenum">
              <a:rPr lang="en-US" smtClean="0"/>
              <a:t>‹#›</a:t>
            </a:fld>
            <a:endParaRPr lang="en-US"/>
          </a:p>
        </p:txBody>
      </p:sp>
    </p:spTree>
    <p:extLst>
      <p:ext uri="{BB962C8B-B14F-4D97-AF65-F5344CB8AC3E}">
        <p14:creationId xmlns:p14="http://schemas.microsoft.com/office/powerpoint/2010/main" val="3613370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5AB4C4-2479-4BB2-A296-307B76FC66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8A4DC4-A8E2-423D-ADFC-5CE94784A9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DDBBAE-A4CB-4874-8DCE-2639FDD50D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19CA9D-4C60-4F8A-B4EE-EAAA6C7D59B7}" type="datetimeFigureOut">
              <a:rPr lang="en-US" smtClean="0"/>
              <a:t>3/8/24</a:t>
            </a:fld>
            <a:endParaRPr lang="en-US"/>
          </a:p>
        </p:txBody>
      </p:sp>
      <p:sp>
        <p:nvSpPr>
          <p:cNvPr id="5" name="Footer Placeholder 4">
            <a:extLst>
              <a:ext uri="{FF2B5EF4-FFF2-40B4-BE49-F238E27FC236}">
                <a16:creationId xmlns:a16="http://schemas.microsoft.com/office/drawing/2014/main" id="{DD808975-7F97-4EAD-93A4-47F608CDCD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248A3A3-8A23-42EE-8C28-46616A7121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64D477-F2D4-4928-B3AD-1D392D4885EC}" type="slidenum">
              <a:rPr lang="en-US" smtClean="0"/>
              <a:t>‹#›</a:t>
            </a:fld>
            <a:endParaRPr lang="en-US"/>
          </a:p>
        </p:txBody>
      </p:sp>
    </p:spTree>
    <p:extLst>
      <p:ext uri="{BB962C8B-B14F-4D97-AF65-F5344CB8AC3E}">
        <p14:creationId xmlns:p14="http://schemas.microsoft.com/office/powerpoint/2010/main" val="11830621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Video 13" descr="Rice Grain Being Poured">
            <a:extLst>
              <a:ext uri="{FF2B5EF4-FFF2-40B4-BE49-F238E27FC236}">
                <a16:creationId xmlns:a16="http://schemas.microsoft.com/office/drawing/2014/main" id="{F9634338-E737-BCC1-78F0-C6D2F0AAAB0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5" name="Rectangle 1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322116-1686-481E-90CF-99CAFD1F8D74}"/>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latin typeface="Times New Roman" panose="02020603050405020304" pitchFamily="18" charset="0"/>
                <a:cs typeface="Times New Roman" panose="02020603050405020304" pitchFamily="18" charset="0"/>
              </a:rPr>
              <a:t>Rice Image Classificati</a:t>
            </a:r>
            <a:r>
              <a:rPr lang="en-US" sz="5200" dirty="0">
                <a:solidFill>
                  <a:srgbClr val="FFFFFF"/>
                </a:solidFill>
              </a:rPr>
              <a:t>on</a:t>
            </a:r>
            <a:br>
              <a:rPr lang="en-US" sz="5200" dirty="0">
                <a:solidFill>
                  <a:srgbClr val="FFFFFF"/>
                </a:solidFill>
              </a:rPr>
            </a:br>
            <a:endParaRPr lang="en-US" sz="5200" dirty="0">
              <a:solidFill>
                <a:srgbClr val="FFFFFF"/>
              </a:solidFill>
            </a:endParaRPr>
          </a:p>
        </p:txBody>
      </p:sp>
      <p:sp>
        <p:nvSpPr>
          <p:cNvPr id="3" name="Subtitle 2">
            <a:extLst>
              <a:ext uri="{FF2B5EF4-FFF2-40B4-BE49-F238E27FC236}">
                <a16:creationId xmlns:a16="http://schemas.microsoft.com/office/drawing/2014/main" id="{5D4AEBAC-CE82-4E40-B725-F42ECE0F2E03}"/>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US" dirty="0">
              <a:solidFill>
                <a:srgbClr val="FFFFFF"/>
              </a:solidFill>
            </a:endParaRPr>
          </a:p>
        </p:txBody>
      </p:sp>
    </p:spTree>
    <p:extLst>
      <p:ext uri="{BB962C8B-B14F-4D97-AF65-F5344CB8AC3E}">
        <p14:creationId xmlns:p14="http://schemas.microsoft.com/office/powerpoint/2010/main" val="3381827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27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mute="1">
                <p:cTn id="12" repeatCount="indefinite" fill="hold" display="0">
                  <p:stCondLst>
                    <p:cond delay="indefinite"/>
                  </p:stCondLst>
                </p:cTn>
                <p:tgtEl>
                  <p:spTgt spid="1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46263-B442-48C0-A282-C54572E7EE81}"/>
              </a:ext>
            </a:extLst>
          </p:cNvPr>
          <p:cNvSpPr>
            <a:spLocks noGrp="1"/>
          </p:cNvSpPr>
          <p:nvPr>
            <p:ph type="title"/>
          </p:nvPr>
        </p:nvSpPr>
        <p:spPr/>
        <p:txBody>
          <a:bodyPr/>
          <a:lstStyle/>
          <a:p>
            <a:r>
              <a:rPr lang="en-US"/>
              <a:t>Modeling-CNN</a:t>
            </a:r>
          </a:p>
        </p:txBody>
      </p:sp>
      <p:pic>
        <p:nvPicPr>
          <p:cNvPr id="4" name="Content Placeholder 3">
            <a:extLst>
              <a:ext uri="{FF2B5EF4-FFF2-40B4-BE49-F238E27FC236}">
                <a16:creationId xmlns:a16="http://schemas.microsoft.com/office/drawing/2014/main" id="{18389AB1-9661-4DBA-9B4D-58A855761D72}"/>
              </a:ext>
            </a:extLst>
          </p:cNvPr>
          <p:cNvPicPr>
            <a:picLocks noGrp="1"/>
          </p:cNvPicPr>
          <p:nvPr>
            <p:ph idx="1"/>
          </p:nvPr>
        </p:nvPicPr>
        <p:blipFill>
          <a:blip r:embed="rId2"/>
          <a:stretch>
            <a:fillRect/>
          </a:stretch>
        </p:blipFill>
        <p:spPr>
          <a:xfrm>
            <a:off x="3606611" y="1825625"/>
            <a:ext cx="4978777" cy="4351338"/>
          </a:xfrm>
          <a:prstGeom prst="rect">
            <a:avLst/>
          </a:prstGeom>
        </p:spPr>
      </p:pic>
    </p:spTree>
    <p:extLst>
      <p:ext uri="{BB962C8B-B14F-4D97-AF65-F5344CB8AC3E}">
        <p14:creationId xmlns:p14="http://schemas.microsoft.com/office/powerpoint/2010/main" val="1220824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4AFE0-75EA-46FA-9C33-1179016D32BF}"/>
              </a:ext>
            </a:extLst>
          </p:cNvPr>
          <p:cNvSpPr>
            <a:spLocks noGrp="1"/>
          </p:cNvSpPr>
          <p:nvPr>
            <p:ph type="title"/>
          </p:nvPr>
        </p:nvSpPr>
        <p:spPr/>
        <p:txBody>
          <a:bodyPr/>
          <a:lstStyle/>
          <a:p>
            <a:r>
              <a:rPr lang="en-US"/>
              <a:t>Fine-tuning the model</a:t>
            </a:r>
          </a:p>
        </p:txBody>
      </p:sp>
      <p:pic>
        <p:nvPicPr>
          <p:cNvPr id="4" name="Content Placeholder 3">
            <a:extLst>
              <a:ext uri="{FF2B5EF4-FFF2-40B4-BE49-F238E27FC236}">
                <a16:creationId xmlns:a16="http://schemas.microsoft.com/office/drawing/2014/main" id="{75346620-D689-4D2D-8DE6-63450955FE91}"/>
              </a:ext>
            </a:extLst>
          </p:cNvPr>
          <p:cNvPicPr>
            <a:picLocks noGrp="1"/>
          </p:cNvPicPr>
          <p:nvPr>
            <p:ph idx="1"/>
          </p:nvPr>
        </p:nvPicPr>
        <p:blipFill>
          <a:blip r:embed="rId2"/>
          <a:stretch>
            <a:fillRect/>
          </a:stretch>
        </p:blipFill>
        <p:spPr>
          <a:xfrm>
            <a:off x="838200" y="1690688"/>
            <a:ext cx="6253208" cy="4351338"/>
          </a:xfrm>
          <a:prstGeom prst="rect">
            <a:avLst/>
          </a:prstGeom>
        </p:spPr>
      </p:pic>
      <p:sp>
        <p:nvSpPr>
          <p:cNvPr id="5" name="TextBox 4">
            <a:extLst>
              <a:ext uri="{FF2B5EF4-FFF2-40B4-BE49-F238E27FC236}">
                <a16:creationId xmlns:a16="http://schemas.microsoft.com/office/drawing/2014/main" id="{677838C1-E80F-43F7-A9C6-510DA7DB722B}"/>
              </a:ext>
            </a:extLst>
          </p:cNvPr>
          <p:cNvSpPr txBox="1"/>
          <p:nvPr/>
        </p:nvSpPr>
        <p:spPr>
          <a:xfrm>
            <a:off x="7091408" y="2963206"/>
            <a:ext cx="4403321" cy="1477328"/>
          </a:xfrm>
          <a:prstGeom prst="rect">
            <a:avLst/>
          </a:prstGeom>
          <a:noFill/>
        </p:spPr>
        <p:txBody>
          <a:bodyPr wrap="none" rtlCol="0">
            <a:spAutoFit/>
          </a:bodyPr>
          <a:lstStyle/>
          <a:p>
            <a:pPr marL="285750" indent="-285750">
              <a:buFont typeface="Arial" panose="020B0604020202020204" pitchFamily="34" charset="0"/>
              <a:buChar char="•"/>
            </a:pPr>
            <a:r>
              <a:rPr lang="en-US"/>
              <a:t>We trained the model for multiple epochs</a:t>
            </a:r>
          </a:p>
          <a:p>
            <a:endParaRPr lang="en-US"/>
          </a:p>
          <a:p>
            <a:pPr marL="285750" indent="-285750">
              <a:buFont typeface="Arial" panose="020B0604020202020204" pitchFamily="34" charset="0"/>
              <a:buChar char="•"/>
            </a:pPr>
            <a:r>
              <a:rPr lang="en-US"/>
              <a:t>Model was tuned based on the Accuracy</a:t>
            </a:r>
          </a:p>
          <a:p>
            <a:endParaRPr lang="en-US"/>
          </a:p>
          <a:p>
            <a:pPr marL="285750" indent="-285750">
              <a:buFont typeface="Arial" panose="020B0604020202020204" pitchFamily="34" charset="0"/>
              <a:buChar char="•"/>
            </a:pPr>
            <a:r>
              <a:rPr lang="en-US"/>
              <a:t>The best result is as shown in the image.</a:t>
            </a:r>
          </a:p>
        </p:txBody>
      </p:sp>
    </p:spTree>
    <p:extLst>
      <p:ext uri="{BB962C8B-B14F-4D97-AF65-F5344CB8AC3E}">
        <p14:creationId xmlns:p14="http://schemas.microsoft.com/office/powerpoint/2010/main" val="421728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3EBA9-F710-41F4-A0EB-4202D246AB97}"/>
              </a:ext>
            </a:extLst>
          </p:cNvPr>
          <p:cNvSpPr>
            <a:spLocks noGrp="1"/>
          </p:cNvSpPr>
          <p:nvPr>
            <p:ph type="title"/>
          </p:nvPr>
        </p:nvSpPr>
        <p:spPr/>
        <p:txBody>
          <a:bodyPr/>
          <a:lstStyle/>
          <a:p>
            <a:r>
              <a:rPr lang="en-US"/>
              <a:t>Model Evaluation</a:t>
            </a:r>
          </a:p>
        </p:txBody>
      </p:sp>
      <p:pic>
        <p:nvPicPr>
          <p:cNvPr id="4" name="Content Placeholder 3">
            <a:extLst>
              <a:ext uri="{FF2B5EF4-FFF2-40B4-BE49-F238E27FC236}">
                <a16:creationId xmlns:a16="http://schemas.microsoft.com/office/drawing/2014/main" id="{43DE819C-A70B-49E2-9424-93BA4F41EA77}"/>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690688"/>
            <a:ext cx="4737577" cy="4351338"/>
          </a:xfrm>
          <a:prstGeom prst="rect">
            <a:avLst/>
          </a:prstGeom>
          <a:noFill/>
          <a:ln>
            <a:noFill/>
          </a:ln>
        </p:spPr>
      </p:pic>
      <p:pic>
        <p:nvPicPr>
          <p:cNvPr id="5" name="Picture 4">
            <a:extLst>
              <a:ext uri="{FF2B5EF4-FFF2-40B4-BE49-F238E27FC236}">
                <a16:creationId xmlns:a16="http://schemas.microsoft.com/office/drawing/2014/main" id="{1EEECC08-3E56-4C39-9665-9818BA82ADC0}"/>
              </a:ext>
            </a:extLst>
          </p:cNvPr>
          <p:cNvPicPr/>
          <p:nvPr/>
        </p:nvPicPr>
        <p:blipFill>
          <a:blip r:embed="rId3"/>
          <a:stretch>
            <a:fillRect/>
          </a:stretch>
        </p:blipFill>
        <p:spPr>
          <a:xfrm>
            <a:off x="5575777" y="2281555"/>
            <a:ext cx="5943600" cy="2294890"/>
          </a:xfrm>
          <a:prstGeom prst="rect">
            <a:avLst/>
          </a:prstGeom>
        </p:spPr>
      </p:pic>
    </p:spTree>
    <p:extLst>
      <p:ext uri="{BB962C8B-B14F-4D97-AF65-F5344CB8AC3E}">
        <p14:creationId xmlns:p14="http://schemas.microsoft.com/office/powerpoint/2010/main" val="3770524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3A113-82D4-4945-9892-291350429857}"/>
              </a:ext>
            </a:extLst>
          </p:cNvPr>
          <p:cNvSpPr>
            <a:spLocks noGrp="1"/>
          </p:cNvSpPr>
          <p:nvPr>
            <p:ph type="title"/>
          </p:nvPr>
        </p:nvSpPr>
        <p:spPr>
          <a:xfrm>
            <a:off x="838200" y="2847068"/>
            <a:ext cx="10515600" cy="1325563"/>
          </a:xfrm>
        </p:spPr>
        <p:txBody>
          <a:bodyPr/>
          <a:lstStyle/>
          <a:p>
            <a:pPr algn="ctr"/>
            <a:r>
              <a:rPr lang="en-US"/>
              <a:t>Thank you</a:t>
            </a:r>
          </a:p>
        </p:txBody>
      </p:sp>
    </p:spTree>
    <p:extLst>
      <p:ext uri="{BB962C8B-B14F-4D97-AF65-F5344CB8AC3E}">
        <p14:creationId xmlns:p14="http://schemas.microsoft.com/office/powerpoint/2010/main" val="721387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86BAE-17EF-04D2-C4B9-7BA41C2D3D8D}"/>
              </a:ext>
            </a:extLst>
          </p:cNvPr>
          <p:cNvSpPr>
            <a:spLocks noGrp="1"/>
          </p:cNvSpPr>
          <p:nvPr>
            <p:ph type="title"/>
          </p:nvPr>
        </p:nvSpPr>
        <p:spPr/>
        <p:txBody>
          <a:bodyPr/>
          <a:lstStyle/>
          <a:p>
            <a:r>
              <a:rPr lang="en-US">
                <a:latin typeface="Times" pitchFamily="2" charset="0"/>
              </a:rPr>
              <a:t>About the Project</a:t>
            </a:r>
          </a:p>
        </p:txBody>
      </p:sp>
      <p:sp>
        <p:nvSpPr>
          <p:cNvPr id="3" name="Content Placeholder 2">
            <a:extLst>
              <a:ext uri="{FF2B5EF4-FFF2-40B4-BE49-F238E27FC236}">
                <a16:creationId xmlns:a16="http://schemas.microsoft.com/office/drawing/2014/main" id="{A2A87C23-E6B0-B18D-8DC0-EAC625DFD489}"/>
              </a:ext>
            </a:extLst>
          </p:cNvPr>
          <p:cNvSpPr>
            <a:spLocks noGrp="1"/>
          </p:cNvSpPr>
          <p:nvPr>
            <p:ph idx="1"/>
          </p:nvPr>
        </p:nvSpPr>
        <p:spPr/>
        <p:txBody>
          <a:bodyPr/>
          <a:lstStyle/>
          <a:p>
            <a:pPr marL="0" marR="0" indent="0" algn="just">
              <a:lnSpc>
                <a:spcPct val="150000"/>
              </a:lnSpc>
              <a:spcBef>
                <a:spcPts val="0"/>
              </a:spcBef>
              <a:spcAft>
                <a:spcPts val="800"/>
              </a:spcAft>
              <a:buNone/>
            </a:pPr>
            <a:r>
              <a:rPr lang="en-US" sz="1800">
                <a:effectLst/>
                <a:latin typeface="Times" pitchFamily="2" charset="0"/>
                <a:ea typeface="Calibri" panose="020F0502020204030204" pitchFamily="34" charset="0"/>
                <a:cs typeface="Times New Roman" panose="02020603050405020304" pitchFamily="18" charset="0"/>
              </a:rPr>
              <a:t>The project aims to leverage Bigdata framework in order to solve Image classification problem. The dataset used for this process is the Rice dataset. The dataset has 5 categories and each category has around 15,000 sample images. The dataset also has 12 morphological, 4 shape, and 90 color features. This data focuses on varieties such as Arborio, Basmati, Ipsala, Jasmine, and Karacadag rice.</a:t>
            </a:r>
          </a:p>
          <a:p>
            <a:pPr marL="0" marR="0" indent="0" algn="just">
              <a:lnSpc>
                <a:spcPct val="150000"/>
              </a:lnSpc>
              <a:spcBef>
                <a:spcPts val="0"/>
              </a:spcBef>
              <a:spcAft>
                <a:spcPts val="800"/>
              </a:spcAft>
              <a:buNone/>
            </a:pPr>
            <a:r>
              <a:rPr lang="en-US" sz="1800">
                <a:effectLst/>
                <a:latin typeface="Times" pitchFamily="2" charset="0"/>
                <a:ea typeface="Calibri" panose="020F0502020204030204" pitchFamily="34" charset="0"/>
                <a:cs typeface="Times New Roman" panose="02020603050405020304" pitchFamily="18" charset="0"/>
              </a:rPr>
              <a:t>Hadoop ecosystem was designed in order to read data from HDFS into Spark where the images are processed and result are stored. For this project we have used PySpark (Spark extension that allows python integration). The data has been trained using CNN model. </a:t>
            </a:r>
          </a:p>
          <a:p>
            <a:endParaRPr lang="en-US"/>
          </a:p>
        </p:txBody>
      </p:sp>
    </p:spTree>
    <p:extLst>
      <p:ext uri="{BB962C8B-B14F-4D97-AF65-F5344CB8AC3E}">
        <p14:creationId xmlns:p14="http://schemas.microsoft.com/office/powerpoint/2010/main" val="630548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450CBD-4403-A00B-B266-4CE8593B8789}"/>
              </a:ext>
            </a:extLst>
          </p:cNvPr>
          <p:cNvSpPr>
            <a:spLocks noGrp="1"/>
          </p:cNvSpPr>
          <p:nvPr>
            <p:ph type="title"/>
          </p:nvPr>
        </p:nvSpPr>
        <p:spPr>
          <a:xfrm>
            <a:off x="1156851" y="637762"/>
            <a:ext cx="9888496" cy="900131"/>
          </a:xfrm>
        </p:spPr>
        <p:txBody>
          <a:bodyPr anchor="t">
            <a:normAutofit/>
          </a:bodyPr>
          <a:lstStyle/>
          <a:p>
            <a:r>
              <a:rPr lang="en-US" sz="4000">
                <a:solidFill>
                  <a:schemeClr val="bg1"/>
                </a:solidFill>
                <a:latin typeface="Times" pitchFamily="2" charset="0"/>
              </a:rPr>
              <a:t>Hadoop Ecosystem</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65E53CA-2DF9-F435-301A-E6E1C9BE0268}"/>
              </a:ext>
            </a:extLst>
          </p:cNvPr>
          <p:cNvSpPr>
            <a:spLocks noGrp="1"/>
          </p:cNvSpPr>
          <p:nvPr>
            <p:ph idx="1"/>
          </p:nvPr>
        </p:nvSpPr>
        <p:spPr>
          <a:xfrm>
            <a:off x="1154256" y="1839389"/>
            <a:ext cx="9880893" cy="3959619"/>
          </a:xfrm>
        </p:spPr>
        <p:txBody>
          <a:bodyPr>
            <a:noAutofit/>
          </a:bodyPr>
          <a:lstStyle/>
          <a:p>
            <a:r>
              <a:rPr lang="en-US" sz="2000">
                <a:effectLst/>
                <a:latin typeface="Times" pitchFamily="2" charset="0"/>
                <a:ea typeface="Calibri" panose="020F0502020204030204" pitchFamily="34" charset="0"/>
              </a:rPr>
              <a:t>The Hadoop ecosystem is a collection of open-source software frameworks and tools designed to process and analyze large datasets in a distributed computing environment. </a:t>
            </a:r>
          </a:p>
          <a:p>
            <a:r>
              <a:rPr lang="en-US" sz="2000">
                <a:effectLst/>
                <a:latin typeface="Times" pitchFamily="2" charset="0"/>
                <a:ea typeface="Calibri" panose="020F0502020204030204" pitchFamily="34" charset="0"/>
              </a:rPr>
              <a:t>Two key components of the Hadoop ecosystem are the Hadoop Distributed File System (HDFS) and PySpark</a:t>
            </a:r>
            <a:r>
              <a:rPr lang="en-US" sz="2000">
                <a:effectLst/>
                <a:latin typeface="Times" pitchFamily="2" charset="0"/>
              </a:rPr>
              <a:t> </a:t>
            </a:r>
            <a:endParaRPr lang="en-US" sz="2000">
              <a:latin typeface="Times" pitchFamily="2" charset="0"/>
            </a:endParaRPr>
          </a:p>
          <a:p>
            <a:r>
              <a:rPr lang="en-US" sz="2000">
                <a:effectLst/>
                <a:latin typeface="Times" pitchFamily="2" charset="0"/>
                <a:ea typeface="Calibri" panose="020F0502020204030204" pitchFamily="34" charset="0"/>
                <a:cs typeface="Times New Roman" panose="02020603050405020304" pitchFamily="18" charset="0"/>
              </a:rPr>
              <a:t>HDFS follows a master-slave architecture, where the </a:t>
            </a:r>
            <a:r>
              <a:rPr lang="en-US" sz="2000" err="1">
                <a:effectLst/>
                <a:latin typeface="Times" pitchFamily="2" charset="0"/>
                <a:ea typeface="Calibri" panose="020F0502020204030204" pitchFamily="34" charset="0"/>
                <a:cs typeface="Times New Roman" panose="02020603050405020304" pitchFamily="18" charset="0"/>
              </a:rPr>
              <a:t>NameNode</a:t>
            </a:r>
            <a:r>
              <a:rPr lang="en-US" sz="2000">
                <a:effectLst/>
                <a:latin typeface="Times" pitchFamily="2" charset="0"/>
                <a:ea typeface="Calibri" panose="020F0502020204030204" pitchFamily="34" charset="0"/>
                <a:cs typeface="Times New Roman" panose="02020603050405020304" pitchFamily="18" charset="0"/>
              </a:rPr>
              <a:t> serves as the master and manages the file system's metadata, while the </a:t>
            </a:r>
            <a:r>
              <a:rPr lang="en-US" sz="2000" err="1">
                <a:effectLst/>
                <a:latin typeface="Times" pitchFamily="2" charset="0"/>
                <a:ea typeface="Calibri" panose="020F0502020204030204" pitchFamily="34" charset="0"/>
                <a:cs typeface="Times New Roman" panose="02020603050405020304" pitchFamily="18" charset="0"/>
              </a:rPr>
              <a:t>DataNodes</a:t>
            </a:r>
            <a:r>
              <a:rPr lang="en-US" sz="2000">
                <a:effectLst/>
                <a:latin typeface="Times" pitchFamily="2" charset="0"/>
                <a:ea typeface="Calibri" panose="020F0502020204030204" pitchFamily="34" charset="0"/>
                <a:cs typeface="Times New Roman" panose="02020603050405020304" pitchFamily="18" charset="0"/>
              </a:rPr>
              <a:t> act as slaves and store the actual data blocks.</a:t>
            </a:r>
          </a:p>
          <a:p>
            <a:r>
              <a:rPr lang="en-US" sz="2000">
                <a:effectLst/>
                <a:latin typeface="Times" pitchFamily="2" charset="0"/>
                <a:ea typeface="Calibri" panose="020F0502020204030204" pitchFamily="34" charset="0"/>
              </a:rPr>
              <a:t>PySpark, is the Python library for Apache Spark, an open-source, cluster-computing framework designed for big data processing and analytics.</a:t>
            </a:r>
            <a:r>
              <a:rPr lang="en-US" sz="2000">
                <a:effectLst/>
                <a:latin typeface="Times" pitchFamily="2" charset="0"/>
              </a:rPr>
              <a:t> </a:t>
            </a:r>
          </a:p>
          <a:p>
            <a:r>
              <a:rPr lang="en-US" sz="2000">
                <a:effectLst/>
                <a:latin typeface="Times" pitchFamily="2" charset="0"/>
                <a:ea typeface="Calibri" panose="020F0502020204030204" pitchFamily="34" charset="0"/>
              </a:rPr>
              <a:t>When using HDFS and PySpark together, we can leverage the power of distributed storage and processing.</a:t>
            </a:r>
          </a:p>
          <a:p>
            <a:r>
              <a:rPr lang="en-US" sz="2000">
                <a:effectLst/>
                <a:latin typeface="Times" pitchFamily="2" charset="0"/>
                <a:ea typeface="Calibri" panose="020F0502020204030204" pitchFamily="34" charset="0"/>
              </a:rPr>
              <a:t> By combining HDFS and PySpark, we can build data pipelines that read data from HDFS, process it using Spark's powerful distributed computing capabilities, and store the results back in HDFS or any other supported data storage system.</a:t>
            </a:r>
            <a:r>
              <a:rPr lang="en-US" sz="2000">
                <a:effectLst/>
                <a:latin typeface="Times" pitchFamily="2" charset="0"/>
              </a:rPr>
              <a:t> </a:t>
            </a:r>
            <a:endParaRPr lang="en-US" sz="2000">
              <a:latin typeface="Times" pitchFamily="2" charset="0"/>
            </a:endParaRPr>
          </a:p>
        </p:txBody>
      </p:sp>
    </p:spTree>
    <p:extLst>
      <p:ext uri="{BB962C8B-B14F-4D97-AF65-F5344CB8AC3E}">
        <p14:creationId xmlns:p14="http://schemas.microsoft.com/office/powerpoint/2010/main" val="3757701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8BD23-ED84-43D6-94F0-F7C28BED0596}"/>
              </a:ext>
            </a:extLst>
          </p:cNvPr>
          <p:cNvSpPr>
            <a:spLocks noGrp="1"/>
          </p:cNvSpPr>
          <p:nvPr>
            <p:ph type="title"/>
          </p:nvPr>
        </p:nvSpPr>
        <p:spPr/>
        <p:txBody>
          <a:bodyPr/>
          <a:lstStyle/>
          <a:p>
            <a:r>
              <a:rPr lang="en-US"/>
              <a:t>Setting up the Hadoop ecosystem </a:t>
            </a:r>
          </a:p>
        </p:txBody>
      </p:sp>
      <p:sp>
        <p:nvSpPr>
          <p:cNvPr id="9" name="Rectangle: Rounded Corners 1">
            <a:extLst>
              <a:ext uri="{FF2B5EF4-FFF2-40B4-BE49-F238E27FC236}">
                <a16:creationId xmlns:a16="http://schemas.microsoft.com/office/drawing/2014/main" id="{F78CEA67-4E35-4B84-BFEA-8E38EB47558C}"/>
              </a:ext>
            </a:extLst>
          </p:cNvPr>
          <p:cNvSpPr>
            <a:spLocks noChangeArrowheads="1"/>
          </p:cNvSpPr>
          <p:nvPr/>
        </p:nvSpPr>
        <p:spPr bwMode="auto">
          <a:xfrm>
            <a:off x="3318621" y="1630214"/>
            <a:ext cx="2073304" cy="905655"/>
          </a:xfrm>
          <a:prstGeom prst="roundRect">
            <a:avLst>
              <a:gd name="adj" fmla="val 16667"/>
            </a:avLst>
          </a:prstGeom>
          <a:solidFill>
            <a:srgbClr val="FFC000"/>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HDFS</a:t>
            </a:r>
            <a:endParaRPr kumimoji="0" lang="en-US" altLang="en-US" sz="10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(Storage System)</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
        <p:nvSpPr>
          <p:cNvPr id="10" name="Rectangle: Rounded Corners 2">
            <a:extLst>
              <a:ext uri="{FF2B5EF4-FFF2-40B4-BE49-F238E27FC236}">
                <a16:creationId xmlns:a16="http://schemas.microsoft.com/office/drawing/2014/main" id="{862F82D2-9DE8-48CA-B35C-6834726FDDFA}"/>
              </a:ext>
            </a:extLst>
          </p:cNvPr>
          <p:cNvSpPr>
            <a:spLocks noChangeArrowheads="1"/>
          </p:cNvSpPr>
          <p:nvPr/>
        </p:nvSpPr>
        <p:spPr bwMode="auto">
          <a:xfrm>
            <a:off x="7008167" y="1630215"/>
            <a:ext cx="2073304" cy="905655"/>
          </a:xfrm>
          <a:prstGeom prst="roundRect">
            <a:avLst>
              <a:gd name="adj" fmla="val 16667"/>
            </a:avLst>
          </a:prstGeom>
          <a:solidFill>
            <a:srgbClr val="FFC000"/>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PySpark</a:t>
            </a:r>
            <a:endParaRPr kumimoji="0" lang="en-US" altLang="en-US" sz="10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(Image Processing)</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
        <p:nvSpPr>
          <p:cNvPr id="11" name="Arrow: Right 10">
            <a:extLst>
              <a:ext uri="{FF2B5EF4-FFF2-40B4-BE49-F238E27FC236}">
                <a16:creationId xmlns:a16="http://schemas.microsoft.com/office/drawing/2014/main" id="{101852A7-3048-48CC-B5D5-438E00EDE00B}"/>
              </a:ext>
            </a:extLst>
          </p:cNvPr>
          <p:cNvSpPr/>
          <p:nvPr/>
        </p:nvSpPr>
        <p:spPr>
          <a:xfrm>
            <a:off x="5524167" y="1944792"/>
            <a:ext cx="1351758" cy="22408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2" name="Rectangle 11">
            <a:extLst>
              <a:ext uri="{FF2B5EF4-FFF2-40B4-BE49-F238E27FC236}">
                <a16:creationId xmlns:a16="http://schemas.microsoft.com/office/drawing/2014/main" id="{310BC1BD-B60F-4306-80F6-CF7EDDAF762A}"/>
              </a:ext>
            </a:extLst>
          </p:cNvPr>
          <p:cNvSpPr>
            <a:spLocks noChangeArrowheads="1"/>
          </p:cNvSpPr>
          <p:nvPr/>
        </p:nvSpPr>
        <p:spPr bwMode="auto">
          <a:xfrm>
            <a:off x="2454441" y="149879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TextBox 13">
            <a:extLst>
              <a:ext uri="{FF2B5EF4-FFF2-40B4-BE49-F238E27FC236}">
                <a16:creationId xmlns:a16="http://schemas.microsoft.com/office/drawing/2014/main" id="{71BC44CF-3938-468A-9569-C79846E515E0}"/>
              </a:ext>
            </a:extLst>
          </p:cNvPr>
          <p:cNvSpPr txBox="1"/>
          <p:nvPr/>
        </p:nvSpPr>
        <p:spPr>
          <a:xfrm>
            <a:off x="838200" y="2667295"/>
            <a:ext cx="10515600" cy="3898503"/>
          </a:xfrm>
          <a:prstGeom prst="rect">
            <a:avLst/>
          </a:prstGeom>
          <a:noFill/>
        </p:spPr>
        <p:txBody>
          <a:bodyPr wrap="square" rtlCol="0">
            <a:spAutoFit/>
          </a:bodyPr>
          <a:lstStyle/>
          <a:p>
            <a:pPr marL="285750" indent="-285750">
              <a:buFont typeface="Arial" panose="020B0604020202020204" pitchFamily="34" charset="0"/>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While installing the system it is very important to take care of the version of Hadoop, Spark, Python, and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Keras</a:t>
            </a:r>
            <a:r>
              <a:rPr lang="en-US" sz="1800">
                <a:effectLst/>
                <a:latin typeface="Times New Roman" panose="02020603050405020304" pitchFamily="18" charset="0"/>
                <a:ea typeface="Calibri" panose="020F0502020204030204" pitchFamily="34" charset="0"/>
                <a:cs typeface="Times New Roman" panose="02020603050405020304" pitchFamily="18" charset="0"/>
              </a:rPr>
              <a:t>. Make sure that you have a seamless compatibility between them.</a:t>
            </a:r>
          </a:p>
          <a:p>
            <a:pPr marL="285750" indent="-285750">
              <a:buFont typeface="Arial" panose="020B0604020202020204" pitchFamily="34" charset="0"/>
              <a:buChar char="•"/>
            </a:pPr>
            <a:endParaRPr lang="en-US">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algn="just">
              <a:lnSpc>
                <a:spcPct val="150000"/>
              </a:lnSpc>
              <a:spcBef>
                <a:spcPts val="0"/>
              </a:spcBef>
              <a:spcAft>
                <a:spcPts val="800"/>
              </a:spcAft>
              <a:buFont typeface="Arial" panose="020B0604020202020204" pitchFamily="34" charset="0"/>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In this project we have used the below configuration.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arenR"/>
            </a:pPr>
            <a:r>
              <a:rPr lang="en-US" sz="1800">
                <a:effectLst/>
                <a:latin typeface="Times New Roman" panose="02020603050405020304" pitchFamily="18" charset="0"/>
                <a:ea typeface="Calibri" panose="020F0502020204030204" pitchFamily="34" charset="0"/>
                <a:cs typeface="Times New Roman" panose="02020603050405020304" pitchFamily="18" charset="0"/>
              </a:rPr>
              <a:t>Hadoop version 3.2.0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arenR"/>
            </a:pPr>
            <a:r>
              <a:rPr lang="en-US" sz="1800">
                <a:effectLst/>
                <a:latin typeface="Times New Roman" panose="02020603050405020304" pitchFamily="18" charset="0"/>
                <a:ea typeface="Calibri" panose="020F0502020204030204" pitchFamily="34" charset="0"/>
                <a:cs typeface="Times New Roman" panose="02020603050405020304" pitchFamily="18" charset="0"/>
              </a:rPr>
              <a:t>Spark version 3.2.4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arenR"/>
            </a:pPr>
            <a:r>
              <a:rPr lang="en-US" sz="1800">
                <a:effectLst/>
                <a:latin typeface="Times New Roman" panose="02020603050405020304" pitchFamily="18" charset="0"/>
                <a:ea typeface="Calibri" panose="020F0502020204030204" pitchFamily="34" charset="0"/>
                <a:cs typeface="Times New Roman" panose="02020603050405020304" pitchFamily="18" charset="0"/>
              </a:rPr>
              <a:t>Python version 3.9</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arenR"/>
            </a:pPr>
            <a:r>
              <a:rPr lang="en-US" sz="1800">
                <a:effectLst/>
                <a:latin typeface="Times New Roman" panose="02020603050405020304" pitchFamily="18" charset="0"/>
                <a:ea typeface="Calibri" panose="020F0502020204030204" pitchFamily="34" charset="0"/>
                <a:cs typeface="Times New Roman" panose="02020603050405020304" pitchFamily="18" charset="0"/>
              </a:rPr>
              <a:t>TensorFlow version 2.12.0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mj-lt"/>
              <a:buAutoNum type="arabicParenR"/>
            </a:pPr>
            <a:r>
              <a:rPr lang="en-US" sz="1800" err="1">
                <a:effectLst/>
                <a:latin typeface="Times New Roman" panose="02020603050405020304" pitchFamily="18" charset="0"/>
                <a:ea typeface="Calibri" panose="020F0502020204030204" pitchFamily="34" charset="0"/>
                <a:cs typeface="Times New Roman" panose="02020603050405020304" pitchFamily="18" charset="0"/>
              </a:rPr>
              <a:t>Keras</a:t>
            </a:r>
            <a:r>
              <a:rPr lang="en-US" sz="1800">
                <a:effectLst/>
                <a:latin typeface="Times New Roman" panose="02020603050405020304" pitchFamily="18" charset="0"/>
                <a:ea typeface="Calibri" panose="020F0502020204030204" pitchFamily="34" charset="0"/>
                <a:cs typeface="Times New Roman" panose="02020603050405020304" pitchFamily="18" charset="0"/>
              </a:rPr>
              <a:t> version 2.12.0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2365973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8DF28-B508-45B6-9007-281C597EDADB}"/>
              </a:ext>
            </a:extLst>
          </p:cNvPr>
          <p:cNvSpPr>
            <a:spLocks noGrp="1"/>
          </p:cNvSpPr>
          <p:nvPr>
            <p:ph type="title"/>
          </p:nvPr>
        </p:nvSpPr>
        <p:spPr/>
        <p:txBody>
          <a:bodyPr/>
          <a:lstStyle/>
          <a:p>
            <a:r>
              <a:rPr lang="en-US"/>
              <a:t>Create Spark Instance and load Data</a:t>
            </a:r>
          </a:p>
        </p:txBody>
      </p:sp>
      <p:pic>
        <p:nvPicPr>
          <p:cNvPr id="4" name="Content Placeholder 3">
            <a:extLst>
              <a:ext uri="{FF2B5EF4-FFF2-40B4-BE49-F238E27FC236}">
                <a16:creationId xmlns:a16="http://schemas.microsoft.com/office/drawing/2014/main" id="{A10CE672-0F70-4C42-92DE-765FE00A8DFF}"/>
              </a:ext>
            </a:extLst>
          </p:cNvPr>
          <p:cNvPicPr>
            <a:picLocks noGrp="1"/>
          </p:cNvPicPr>
          <p:nvPr>
            <p:ph idx="1"/>
          </p:nvPr>
        </p:nvPicPr>
        <p:blipFill>
          <a:blip r:embed="rId2"/>
          <a:stretch>
            <a:fillRect/>
          </a:stretch>
        </p:blipFill>
        <p:spPr>
          <a:xfrm>
            <a:off x="1033645" y="2060684"/>
            <a:ext cx="4864584" cy="3476624"/>
          </a:xfrm>
          <a:prstGeom prst="rect">
            <a:avLst/>
          </a:prstGeom>
        </p:spPr>
      </p:pic>
      <p:pic>
        <p:nvPicPr>
          <p:cNvPr id="5" name="Picture 4">
            <a:extLst>
              <a:ext uri="{FF2B5EF4-FFF2-40B4-BE49-F238E27FC236}">
                <a16:creationId xmlns:a16="http://schemas.microsoft.com/office/drawing/2014/main" id="{A1126C8C-CDDF-4533-BCB8-ADA20C079309}"/>
              </a:ext>
            </a:extLst>
          </p:cNvPr>
          <p:cNvPicPr/>
          <p:nvPr/>
        </p:nvPicPr>
        <p:blipFill>
          <a:blip r:embed="rId3"/>
          <a:stretch>
            <a:fillRect/>
          </a:stretch>
        </p:blipFill>
        <p:spPr>
          <a:xfrm>
            <a:off x="6096000" y="2060684"/>
            <a:ext cx="5257800" cy="3476624"/>
          </a:xfrm>
          <a:prstGeom prst="rect">
            <a:avLst/>
          </a:prstGeom>
        </p:spPr>
      </p:pic>
    </p:spTree>
    <p:extLst>
      <p:ext uri="{BB962C8B-B14F-4D97-AF65-F5344CB8AC3E}">
        <p14:creationId xmlns:p14="http://schemas.microsoft.com/office/powerpoint/2010/main" val="2165233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1ED01-D816-480F-81BB-851BDE9194BB}"/>
              </a:ext>
            </a:extLst>
          </p:cNvPr>
          <p:cNvSpPr>
            <a:spLocks noGrp="1"/>
          </p:cNvSpPr>
          <p:nvPr>
            <p:ph type="title"/>
          </p:nvPr>
        </p:nvSpPr>
        <p:spPr/>
        <p:txBody>
          <a:bodyPr/>
          <a:lstStyle/>
          <a:p>
            <a:r>
              <a:rPr lang="en-US"/>
              <a:t>Sample Data</a:t>
            </a:r>
          </a:p>
        </p:txBody>
      </p:sp>
      <p:pic>
        <p:nvPicPr>
          <p:cNvPr id="4" name="Content Placeholder 3">
            <a:extLst>
              <a:ext uri="{FF2B5EF4-FFF2-40B4-BE49-F238E27FC236}">
                <a16:creationId xmlns:a16="http://schemas.microsoft.com/office/drawing/2014/main" id="{867AF6FB-C2C3-4E93-9D23-376D51B852F6}"/>
              </a:ext>
            </a:extLst>
          </p:cNvPr>
          <p:cNvPicPr>
            <a:picLocks noGrp="1"/>
          </p:cNvPicPr>
          <p:nvPr>
            <p:ph idx="1"/>
          </p:nvPr>
        </p:nvPicPr>
        <p:blipFill>
          <a:blip r:embed="rId2"/>
          <a:stretch>
            <a:fillRect/>
          </a:stretch>
        </p:blipFill>
        <p:spPr>
          <a:xfrm>
            <a:off x="3373110" y="1825625"/>
            <a:ext cx="5445780" cy="4351338"/>
          </a:xfrm>
          <a:prstGeom prst="rect">
            <a:avLst/>
          </a:prstGeom>
        </p:spPr>
      </p:pic>
    </p:spTree>
    <p:extLst>
      <p:ext uri="{BB962C8B-B14F-4D97-AF65-F5344CB8AC3E}">
        <p14:creationId xmlns:p14="http://schemas.microsoft.com/office/powerpoint/2010/main" val="2236524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66BA5-CD68-F19A-2057-3CEE69A78C7F}"/>
              </a:ext>
            </a:extLst>
          </p:cNvPr>
          <p:cNvSpPr>
            <a:spLocks noGrp="1"/>
          </p:cNvSpPr>
          <p:nvPr>
            <p:ph type="title"/>
          </p:nvPr>
        </p:nvSpPr>
        <p:spPr/>
        <p:txBody>
          <a:bodyPr/>
          <a:lstStyle/>
          <a:p>
            <a:r>
              <a:rPr lang="en-US">
                <a:ea typeface="Calibri Light"/>
                <a:cs typeface="Calibri Light"/>
              </a:rPr>
              <a:t>Data preprocessing</a:t>
            </a:r>
            <a:endParaRPr lang="en-US"/>
          </a:p>
        </p:txBody>
      </p:sp>
      <p:pic>
        <p:nvPicPr>
          <p:cNvPr id="4" name="Picture 4">
            <a:extLst>
              <a:ext uri="{FF2B5EF4-FFF2-40B4-BE49-F238E27FC236}">
                <a16:creationId xmlns:a16="http://schemas.microsoft.com/office/drawing/2014/main" id="{228C53D7-69EC-4A3F-681D-1BFC48AF1EF7}"/>
              </a:ext>
            </a:extLst>
          </p:cNvPr>
          <p:cNvPicPr>
            <a:picLocks noGrp="1" noChangeAspect="1"/>
          </p:cNvPicPr>
          <p:nvPr>
            <p:ph idx="1"/>
          </p:nvPr>
        </p:nvPicPr>
        <p:blipFill>
          <a:blip r:embed="rId2"/>
          <a:stretch>
            <a:fillRect/>
          </a:stretch>
        </p:blipFill>
        <p:spPr>
          <a:xfrm>
            <a:off x="1332689" y="2543469"/>
            <a:ext cx="9526622" cy="2315778"/>
          </a:xfrm>
        </p:spPr>
      </p:pic>
      <p:pic>
        <p:nvPicPr>
          <p:cNvPr id="5" name="Picture 5">
            <a:extLst>
              <a:ext uri="{FF2B5EF4-FFF2-40B4-BE49-F238E27FC236}">
                <a16:creationId xmlns:a16="http://schemas.microsoft.com/office/drawing/2014/main" id="{82C28DF8-3136-BEDF-AD2E-D8F9437792B9}"/>
              </a:ext>
            </a:extLst>
          </p:cNvPr>
          <p:cNvPicPr>
            <a:picLocks noChangeAspect="1"/>
          </p:cNvPicPr>
          <p:nvPr/>
        </p:nvPicPr>
        <p:blipFill>
          <a:blip r:embed="rId3"/>
          <a:stretch>
            <a:fillRect/>
          </a:stretch>
        </p:blipFill>
        <p:spPr>
          <a:xfrm>
            <a:off x="1425102" y="1603040"/>
            <a:ext cx="9349902" cy="944390"/>
          </a:xfrm>
          <a:prstGeom prst="rect">
            <a:avLst/>
          </a:prstGeom>
        </p:spPr>
      </p:pic>
      <p:sp>
        <p:nvSpPr>
          <p:cNvPr id="7" name="TextBox 6">
            <a:extLst>
              <a:ext uri="{FF2B5EF4-FFF2-40B4-BE49-F238E27FC236}">
                <a16:creationId xmlns:a16="http://schemas.microsoft.com/office/drawing/2014/main" id="{4401880B-7401-0959-7356-4D566BC1C82D}"/>
              </a:ext>
            </a:extLst>
          </p:cNvPr>
          <p:cNvSpPr txBox="1"/>
          <p:nvPr/>
        </p:nvSpPr>
        <p:spPr>
          <a:xfrm>
            <a:off x="1157591" y="5162145"/>
            <a:ext cx="1015243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rgbClr val="212121"/>
                </a:solidFill>
                <a:latin typeface="Times New Roman"/>
                <a:ea typeface="Roboto"/>
                <a:cs typeface="Roboto"/>
              </a:rPr>
              <a:t>Create a subplot with the number of columns equal to the number of category </a:t>
            </a:r>
            <a:endParaRPr lang="en-US">
              <a:solidFill>
                <a:srgbClr val="000000"/>
              </a:solidFill>
              <a:latin typeface="Times New Roman"/>
              <a:ea typeface="Roboto"/>
              <a:cs typeface="Calibri" panose="020F0502020204030204"/>
            </a:endParaRPr>
          </a:p>
          <a:p>
            <a:pPr marL="285750" indent="-285750">
              <a:buFont typeface="Arial"/>
              <a:buChar char="•"/>
            </a:pPr>
            <a:r>
              <a:rPr lang="en-US">
                <a:solidFill>
                  <a:srgbClr val="212121"/>
                </a:solidFill>
                <a:latin typeface="Times New Roman"/>
                <a:ea typeface="Roboto"/>
                <a:cs typeface="Roboto"/>
              </a:rPr>
              <a:t>Loop through </a:t>
            </a:r>
            <a:r>
              <a:rPr lang="en-US" err="1">
                <a:solidFill>
                  <a:srgbClr val="212121"/>
                </a:solidFill>
                <a:latin typeface="Times New Roman"/>
                <a:ea typeface="Roboto"/>
                <a:cs typeface="Roboto"/>
              </a:rPr>
              <a:t>rice_label</a:t>
            </a:r>
            <a:r>
              <a:rPr lang="en-US">
                <a:solidFill>
                  <a:srgbClr val="212121"/>
                </a:solidFill>
                <a:latin typeface="Times New Roman"/>
                <a:ea typeface="Roboto"/>
                <a:cs typeface="Roboto"/>
              </a:rPr>
              <a:t> to show 1 image of each rice label </a:t>
            </a:r>
            <a:endParaRPr lang="en-US">
              <a:solidFill>
                <a:srgbClr val="000000"/>
              </a:solidFill>
              <a:latin typeface="Times New Roman"/>
              <a:ea typeface="Roboto"/>
              <a:cs typeface="Calibri"/>
            </a:endParaRPr>
          </a:p>
          <a:p>
            <a:pPr marL="285750" indent="-285750">
              <a:buFont typeface="Arial"/>
              <a:buChar char="•"/>
            </a:pPr>
            <a:r>
              <a:rPr lang="en-US" err="1">
                <a:solidFill>
                  <a:srgbClr val="212121"/>
                </a:solidFill>
                <a:latin typeface="Times New Roman"/>
                <a:ea typeface="Roboto"/>
                <a:cs typeface="Roboto"/>
              </a:rPr>
              <a:t>plt.imread</a:t>
            </a:r>
            <a:r>
              <a:rPr lang="en-US">
                <a:solidFill>
                  <a:srgbClr val="212121"/>
                </a:solidFill>
                <a:latin typeface="Times New Roman"/>
                <a:ea typeface="Roboto"/>
                <a:cs typeface="Roboto"/>
              </a:rPr>
              <a:t> is used to read an image from a file into an array</a:t>
            </a:r>
            <a:endParaRPr lang="en-US">
              <a:latin typeface="Times New Roman"/>
              <a:cs typeface="Calibri"/>
            </a:endParaRPr>
          </a:p>
          <a:p>
            <a:pPr marL="285750" indent="-285750">
              <a:buFont typeface="Arial"/>
              <a:buChar char="•"/>
            </a:pPr>
            <a:r>
              <a:rPr lang="en-US" err="1">
                <a:solidFill>
                  <a:srgbClr val="212121"/>
                </a:solidFill>
                <a:latin typeface="Times New Roman"/>
                <a:ea typeface="Roboto"/>
                <a:cs typeface="Roboto"/>
              </a:rPr>
              <a:t>imshow</a:t>
            </a:r>
            <a:r>
              <a:rPr lang="en-US">
                <a:solidFill>
                  <a:srgbClr val="212121"/>
                </a:solidFill>
                <a:latin typeface="Times New Roman"/>
                <a:ea typeface="Roboto"/>
                <a:cs typeface="Roboto"/>
              </a:rPr>
              <a:t> is used to print an image using an image array as an input</a:t>
            </a:r>
          </a:p>
        </p:txBody>
      </p:sp>
    </p:spTree>
    <p:extLst>
      <p:ext uri="{BB962C8B-B14F-4D97-AF65-F5344CB8AC3E}">
        <p14:creationId xmlns:p14="http://schemas.microsoft.com/office/powerpoint/2010/main" val="69711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CE0D4-CE43-9593-87EC-D7456A84C502}"/>
              </a:ext>
            </a:extLst>
          </p:cNvPr>
          <p:cNvSpPr>
            <a:spLocks noGrp="1"/>
          </p:cNvSpPr>
          <p:nvPr>
            <p:ph type="title"/>
          </p:nvPr>
        </p:nvSpPr>
        <p:spPr/>
        <p:txBody>
          <a:bodyPr/>
          <a:lstStyle/>
          <a:p>
            <a:r>
              <a:rPr lang="en-US">
                <a:ea typeface="+mj-lt"/>
                <a:cs typeface="+mj-lt"/>
              </a:rPr>
              <a:t>Data preprocessing</a:t>
            </a:r>
            <a:endParaRPr lang="en-US"/>
          </a:p>
        </p:txBody>
      </p:sp>
      <p:pic>
        <p:nvPicPr>
          <p:cNvPr id="4" name="Picture 4" descr="Graphical user interface&#10;&#10;Description automatically generated">
            <a:extLst>
              <a:ext uri="{FF2B5EF4-FFF2-40B4-BE49-F238E27FC236}">
                <a16:creationId xmlns:a16="http://schemas.microsoft.com/office/drawing/2014/main" id="{60253367-879B-90BB-4183-FEED9A6F7C55}"/>
              </a:ext>
            </a:extLst>
          </p:cNvPr>
          <p:cNvPicPr>
            <a:picLocks noGrp="1" noChangeAspect="1"/>
          </p:cNvPicPr>
          <p:nvPr>
            <p:ph idx="1"/>
          </p:nvPr>
        </p:nvPicPr>
        <p:blipFill>
          <a:blip r:embed="rId2"/>
          <a:stretch>
            <a:fillRect/>
          </a:stretch>
        </p:blipFill>
        <p:spPr>
          <a:xfrm>
            <a:off x="3457575" y="1871342"/>
            <a:ext cx="5276850" cy="1495628"/>
          </a:xfrm>
        </p:spPr>
      </p:pic>
      <p:sp>
        <p:nvSpPr>
          <p:cNvPr id="5" name="TextBox 4">
            <a:extLst>
              <a:ext uri="{FF2B5EF4-FFF2-40B4-BE49-F238E27FC236}">
                <a16:creationId xmlns:a16="http://schemas.microsoft.com/office/drawing/2014/main" id="{35CA9CAF-9590-1E2F-3F2D-63FAB849F210}"/>
              </a:ext>
            </a:extLst>
          </p:cNvPr>
          <p:cNvSpPr txBox="1"/>
          <p:nvPr/>
        </p:nvSpPr>
        <p:spPr>
          <a:xfrm>
            <a:off x="841442" y="3751634"/>
            <a:ext cx="10233496"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rgbClr val="212121"/>
                </a:solidFill>
                <a:latin typeface="Times New Roman"/>
                <a:ea typeface="Roboto"/>
                <a:cs typeface="Roboto"/>
              </a:rPr>
              <a:t>Image shape is crucial in computer vision programming since a deep learning model will be defined the desired image size.</a:t>
            </a:r>
            <a:endParaRPr lang="en-US"/>
          </a:p>
          <a:p>
            <a:pPr marL="285750" indent="-285750">
              <a:buFont typeface="Arial"/>
              <a:buChar char="•"/>
            </a:pPr>
            <a:r>
              <a:rPr lang="en-US">
                <a:solidFill>
                  <a:srgbClr val="212121"/>
                </a:solidFill>
                <a:latin typeface="Times New Roman"/>
                <a:ea typeface="Roboto"/>
                <a:cs typeface="Roboto"/>
              </a:rPr>
              <a:t>Before inputting an image into the model, we have to resize an image to match the desired size.</a:t>
            </a:r>
          </a:p>
          <a:p>
            <a:pPr marL="285750" indent="-285750">
              <a:buFont typeface="Arial"/>
              <a:buChar char="•"/>
            </a:pPr>
            <a:r>
              <a:rPr lang="en-US">
                <a:solidFill>
                  <a:srgbClr val="212121"/>
                </a:solidFill>
                <a:latin typeface="Times New Roman"/>
                <a:ea typeface="Roboto"/>
                <a:cs typeface="Roboto"/>
              </a:rPr>
              <a:t>.shape is used with an image array to know the image size.</a:t>
            </a:r>
          </a:p>
          <a:p>
            <a:pPr marL="285750" indent="-285750">
              <a:buFont typeface="Arial"/>
              <a:buChar char="•"/>
            </a:pPr>
            <a:r>
              <a:rPr lang="en-US">
                <a:solidFill>
                  <a:srgbClr val="212121"/>
                </a:solidFill>
                <a:latin typeface="Times New Roman"/>
                <a:ea typeface="Roboto"/>
                <a:cs typeface="Roboto"/>
              </a:rPr>
              <a:t>The result is (250, 250, 3).</a:t>
            </a:r>
          </a:p>
        </p:txBody>
      </p:sp>
    </p:spTree>
    <p:extLst>
      <p:ext uri="{BB962C8B-B14F-4D97-AF65-F5344CB8AC3E}">
        <p14:creationId xmlns:p14="http://schemas.microsoft.com/office/powerpoint/2010/main" val="4052197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F52EF-5846-CA9D-5F34-44225FC98175}"/>
              </a:ext>
            </a:extLst>
          </p:cNvPr>
          <p:cNvSpPr>
            <a:spLocks noGrp="1"/>
          </p:cNvSpPr>
          <p:nvPr>
            <p:ph type="title"/>
          </p:nvPr>
        </p:nvSpPr>
        <p:spPr/>
        <p:txBody>
          <a:bodyPr/>
          <a:lstStyle/>
          <a:p>
            <a:r>
              <a:rPr lang="en-US">
                <a:ea typeface="+mj-lt"/>
                <a:cs typeface="+mj-lt"/>
              </a:rPr>
              <a:t>Data preprocessing</a:t>
            </a:r>
            <a:endParaRPr lang="en-US"/>
          </a:p>
        </p:txBody>
      </p:sp>
      <p:pic>
        <p:nvPicPr>
          <p:cNvPr id="7" name="Picture 7" descr="Graphical user interface, application&#10;&#10;Description automatically generated">
            <a:extLst>
              <a:ext uri="{FF2B5EF4-FFF2-40B4-BE49-F238E27FC236}">
                <a16:creationId xmlns:a16="http://schemas.microsoft.com/office/drawing/2014/main" id="{C8CEBF4A-3819-0323-30E6-40C78CA4EA81}"/>
              </a:ext>
            </a:extLst>
          </p:cNvPr>
          <p:cNvPicPr>
            <a:picLocks noGrp="1" noChangeAspect="1"/>
          </p:cNvPicPr>
          <p:nvPr>
            <p:ph idx="1"/>
          </p:nvPr>
        </p:nvPicPr>
        <p:blipFill>
          <a:blip r:embed="rId2"/>
          <a:stretch>
            <a:fillRect/>
          </a:stretch>
        </p:blipFill>
        <p:spPr>
          <a:xfrm>
            <a:off x="838200" y="1808741"/>
            <a:ext cx="6851515" cy="2245022"/>
          </a:xfrm>
        </p:spPr>
      </p:pic>
      <p:sp>
        <p:nvSpPr>
          <p:cNvPr id="8" name="TextBox 7">
            <a:extLst>
              <a:ext uri="{FF2B5EF4-FFF2-40B4-BE49-F238E27FC236}">
                <a16:creationId xmlns:a16="http://schemas.microsoft.com/office/drawing/2014/main" id="{A64ABAEB-6FF4-5AB1-E422-3A9BB0BCF33A}"/>
              </a:ext>
            </a:extLst>
          </p:cNvPr>
          <p:cNvSpPr txBox="1"/>
          <p:nvPr/>
        </p:nvSpPr>
        <p:spPr>
          <a:xfrm>
            <a:off x="834957" y="4539574"/>
            <a:ext cx="976008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rgbClr val="212121"/>
                </a:solidFill>
                <a:latin typeface="Times New Roman"/>
                <a:ea typeface="Roboto"/>
                <a:cs typeface="Roboto"/>
              </a:rPr>
              <a:t>Before an image is inputted for model training, it must be converted to an array with a specific size for the model and scaled to have a value between 0 and 1.</a:t>
            </a:r>
            <a:endParaRPr lang="en-US"/>
          </a:p>
          <a:p>
            <a:pPr marL="285750" indent="-285750">
              <a:buFont typeface="Arial"/>
              <a:buChar char="•"/>
            </a:pPr>
            <a:r>
              <a:rPr lang="en-US">
                <a:solidFill>
                  <a:srgbClr val="212121"/>
                </a:solidFill>
                <a:latin typeface="Times New Roman"/>
                <a:ea typeface="Roboto"/>
                <a:cs typeface="Roboto"/>
              </a:rPr>
              <a:t>Output (y): encoded label of each image</a:t>
            </a:r>
            <a:endParaRPr lang="en-US">
              <a:latin typeface="Times New Roman"/>
              <a:cs typeface="Times New Roman"/>
            </a:endParaRPr>
          </a:p>
        </p:txBody>
      </p:sp>
    </p:spTree>
    <p:extLst>
      <p:ext uri="{BB962C8B-B14F-4D97-AF65-F5344CB8AC3E}">
        <p14:creationId xmlns:p14="http://schemas.microsoft.com/office/powerpoint/2010/main" val="32924518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574</Words>
  <Application>Microsoft Macintosh PowerPoint</Application>
  <PresentationFormat>Widescreen</PresentationFormat>
  <Paragraphs>48</Paragraphs>
  <Slides>13</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Times</vt:lpstr>
      <vt:lpstr>Times New Roman</vt:lpstr>
      <vt:lpstr>Office Theme</vt:lpstr>
      <vt:lpstr>Rice Image Classification </vt:lpstr>
      <vt:lpstr>About the Project</vt:lpstr>
      <vt:lpstr>Hadoop Ecosystem</vt:lpstr>
      <vt:lpstr>Setting up the Hadoop ecosystem </vt:lpstr>
      <vt:lpstr>Create Spark Instance and load Data</vt:lpstr>
      <vt:lpstr>Sample Data</vt:lpstr>
      <vt:lpstr>Data preprocessing</vt:lpstr>
      <vt:lpstr>Data preprocessing</vt:lpstr>
      <vt:lpstr>Data preprocessing</vt:lpstr>
      <vt:lpstr>Modeling-CNN</vt:lpstr>
      <vt:lpstr>Fine-tuning the model</vt:lpstr>
      <vt:lpstr>Model Evaluation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Rice Image Classification </dc:title>
  <dc:creator>Nihar Shah</dc:creator>
  <cp:lastModifiedBy>Shivani Vellanki</cp:lastModifiedBy>
  <cp:revision>2</cp:revision>
  <dcterms:created xsi:type="dcterms:W3CDTF">2023-06-26T18:37:52Z</dcterms:created>
  <dcterms:modified xsi:type="dcterms:W3CDTF">2024-03-08T17:14:37Z</dcterms:modified>
</cp:coreProperties>
</file>